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303" r:id="rId2"/>
    <p:sldId id="256" r:id="rId3"/>
    <p:sldId id="257" r:id="rId4"/>
    <p:sldId id="261" r:id="rId5"/>
    <p:sldId id="262" r:id="rId6"/>
    <p:sldId id="263" r:id="rId7"/>
    <p:sldId id="264" r:id="rId8"/>
    <p:sldId id="280" r:id="rId9"/>
    <p:sldId id="281" r:id="rId10"/>
    <p:sldId id="284" r:id="rId11"/>
    <p:sldId id="304" r:id="rId12"/>
    <p:sldId id="305" r:id="rId13"/>
    <p:sldId id="306" r:id="rId14"/>
    <p:sldId id="307" r:id="rId15"/>
    <p:sldId id="308" r:id="rId16"/>
    <p:sldId id="309" r:id="rId17"/>
    <p:sldId id="310" r:id="rId18"/>
    <p:sldId id="311" r:id="rId19"/>
    <p:sldId id="312" r:id="rId20"/>
    <p:sldId id="287" r:id="rId21"/>
    <p:sldId id="288" r:id="rId22"/>
    <p:sldId id="289" r:id="rId23"/>
    <p:sldId id="290" r:id="rId24"/>
    <p:sldId id="291" r:id="rId25"/>
    <p:sldId id="294" r:id="rId26"/>
    <p:sldId id="298" r:id="rId27"/>
    <p:sldId id="314" r:id="rId28"/>
    <p:sldId id="313"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D41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3CEBD-691C-4994-A5C6-476F4115136B}" type="datetimeFigureOut">
              <a:rPr lang="fr-FR" smtClean="0"/>
              <a:pPr/>
              <a:t>24/11/2015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DADF-5CC1-4D22-8D51-E335409145CE}" type="slidenum">
              <a:rPr lang="fr-FR" smtClean="0"/>
              <a:pPr/>
              <a:t>‹N°›</a:t>
            </a:fld>
            <a:endParaRPr lang="fr-FR"/>
          </a:p>
        </p:txBody>
      </p:sp>
    </p:spTree>
    <p:extLst>
      <p:ext uri="{BB962C8B-B14F-4D97-AF65-F5344CB8AC3E}">
        <p14:creationId xmlns:p14="http://schemas.microsoft.com/office/powerpoint/2010/main" val="42342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258DADF-5CC1-4D22-8D51-E335409145CE}" type="slidenum">
              <a:rPr lang="fr-FR" smtClean="0"/>
              <a:pPr/>
              <a:t>10</a:t>
            </a:fld>
            <a:endParaRPr lang="fr-FR"/>
          </a:p>
        </p:txBody>
      </p:sp>
    </p:spTree>
    <p:extLst>
      <p:ext uri="{BB962C8B-B14F-4D97-AF65-F5344CB8AC3E}">
        <p14:creationId xmlns:p14="http://schemas.microsoft.com/office/powerpoint/2010/main" val="410885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a:ln/>
        </p:spPr>
      </p:sp>
      <p:sp>
        <p:nvSpPr>
          <p:cNvPr id="215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15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E86DD54-614A-41CC-BCE3-50B7C0641A42}" type="slidenum">
              <a:rPr lang="fr-FR" altLang="fr-FR">
                <a:latin typeface="Times New Roman" pitchFamily="18" charset="0"/>
              </a:rPr>
              <a:pPr/>
              <a:t>20</a:t>
            </a:fld>
            <a:endParaRPr lang="fr-FR" altLang="fr-FR">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a:ln/>
        </p:spPr>
      </p:sp>
      <p:sp>
        <p:nvSpPr>
          <p:cNvPr id="2253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253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2F13C21-030A-490B-8648-0F7AAA529BAE}" type="slidenum">
              <a:rPr lang="fr-FR" altLang="fr-FR">
                <a:latin typeface="Times New Roman" pitchFamily="18" charset="0"/>
              </a:rPr>
              <a:pPr/>
              <a:t>21</a:t>
            </a:fld>
            <a:endParaRPr lang="fr-FR" altLang="fr-FR">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a:ln/>
        </p:spPr>
      </p:sp>
      <p:sp>
        <p:nvSpPr>
          <p:cNvPr id="235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355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8DB2028-4694-47DD-9B79-D9B15AB1E41A}" type="slidenum">
              <a:rPr lang="fr-FR" altLang="fr-FR">
                <a:latin typeface="Times New Roman" pitchFamily="18" charset="0"/>
              </a:rPr>
              <a:pPr/>
              <a:t>22</a:t>
            </a:fld>
            <a:endParaRPr lang="fr-FR" altLang="fr-FR">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a:ln/>
        </p:spPr>
      </p:sp>
      <p:sp>
        <p:nvSpPr>
          <p:cNvPr id="2457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458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E6CE6A2-5F6F-4F25-9830-BD98980E02A7}" type="slidenum">
              <a:rPr lang="fr-FR" altLang="fr-FR">
                <a:latin typeface="Times New Roman" pitchFamily="18" charset="0"/>
              </a:rPr>
              <a:pPr/>
              <a:t>23</a:t>
            </a:fld>
            <a:endParaRPr lang="fr-FR" altLang="fr-FR">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a:ln/>
        </p:spPr>
      </p:sp>
      <p:sp>
        <p:nvSpPr>
          <p:cNvPr id="2560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560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AAE50D4-4DDC-4CE1-9578-4DD35AFC1781}" type="slidenum">
              <a:rPr lang="fr-FR" altLang="fr-FR">
                <a:latin typeface="Times New Roman" pitchFamily="18" charset="0"/>
              </a:rPr>
              <a:pPr/>
              <a:t>24</a:t>
            </a:fld>
            <a:endParaRPr lang="fr-FR" altLang="fr-FR">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ln/>
        </p:spPr>
      </p:sp>
      <p:sp>
        <p:nvSpPr>
          <p:cNvPr id="2867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2867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E2E8175-A526-44E9-960A-85F01999A29C}" type="slidenum">
              <a:rPr lang="fr-FR" altLang="fr-FR">
                <a:latin typeface="Times New Roman" pitchFamily="18" charset="0"/>
              </a:rPr>
              <a:pPr/>
              <a:t>25</a:t>
            </a:fld>
            <a:endParaRPr lang="fr-FR" altLang="fr-FR">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Times New Roman" pitchFamily="18" charset="0"/>
            </a:endParaRPr>
          </a:p>
        </p:txBody>
      </p:sp>
      <p:sp>
        <p:nvSpPr>
          <p:cNvPr id="3277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123C717-BF05-4CB8-8F47-802524B7DD13}" type="slidenum">
              <a:rPr lang="fr-FR" altLang="fr-FR">
                <a:latin typeface="Times New Roman" pitchFamily="18" charset="0"/>
              </a:rPr>
              <a:pPr/>
              <a:t>26</a:t>
            </a:fld>
            <a:endParaRPr lang="fr-FR" altLang="fr-FR">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Espace réservé de l'image des diapositives 1"/>
          <p:cNvSpPr>
            <a:spLocks noGrp="1" noRot="1" noChangeAspect="1" noTextEdit="1"/>
          </p:cNvSpPr>
          <p:nvPr>
            <p:ph type="sldImg"/>
          </p:nvPr>
        </p:nvSpPr>
        <p:spPr>
          <a:ln/>
        </p:spPr>
      </p:sp>
      <p:sp>
        <p:nvSpPr>
          <p:cNvPr id="727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itchFamily="34" charset="0"/>
              <a:cs typeface="Arial" pitchFamily="34" charset="0"/>
            </a:endParaRPr>
          </a:p>
        </p:txBody>
      </p:sp>
      <p:sp>
        <p:nvSpPr>
          <p:cNvPr id="727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D01A36E-65AA-4E44-B45C-FE73A42FDDEA}" type="slidenum">
              <a:rPr lang="fr-FR" altLang="fr-FR"/>
              <a:pPr eaLnBrk="1" hangingPunct="1"/>
              <a:t>27</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8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fr-FR" altLang="fr-FR" noProof="0" smtClean="0"/>
              <a:t>Cliquez pour modifier le style du titre du masque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fr-FR" altLang="fr-FR" noProof="0" smtClean="0"/>
              <a:t>Cliquez pour modifier le style des sous-titres du masque</a:t>
            </a:r>
          </a:p>
        </p:txBody>
      </p:sp>
      <p:sp>
        <p:nvSpPr>
          <p:cNvPr id="3079" name="Rectangle 7"/>
          <p:cNvSpPr>
            <a:spLocks noGrp="1" noChangeArrowheads="1"/>
          </p:cNvSpPr>
          <p:nvPr>
            <p:ph type="dt" sz="quarter" idx="2"/>
          </p:nvPr>
        </p:nvSpPr>
        <p:spPr/>
        <p:txBody>
          <a:bodyPr/>
          <a:lstStyle>
            <a:lvl1pPr>
              <a:defRPr/>
            </a:lvl1pPr>
          </a:lstStyle>
          <a:p>
            <a:endParaRPr lang="fr-FR" altLang="fr-FR"/>
          </a:p>
        </p:txBody>
      </p:sp>
      <p:sp>
        <p:nvSpPr>
          <p:cNvPr id="3080" name="Rectangle 8"/>
          <p:cNvSpPr>
            <a:spLocks noGrp="1" noChangeArrowheads="1"/>
          </p:cNvSpPr>
          <p:nvPr>
            <p:ph type="ftr" sz="quarter" idx="3"/>
          </p:nvPr>
        </p:nvSpPr>
        <p:spPr/>
        <p:txBody>
          <a:bodyPr/>
          <a:lstStyle>
            <a:lvl1pPr>
              <a:defRPr/>
            </a:lvl1pPr>
          </a:lstStyle>
          <a:p>
            <a:endParaRPr lang="fr-FR" altLang="fr-FR"/>
          </a:p>
        </p:txBody>
      </p:sp>
      <p:sp>
        <p:nvSpPr>
          <p:cNvPr id="3081" name="Rectangle 9"/>
          <p:cNvSpPr>
            <a:spLocks noGrp="1" noChangeArrowheads="1"/>
          </p:cNvSpPr>
          <p:nvPr>
            <p:ph type="sldNum" sz="quarter" idx="4"/>
          </p:nvPr>
        </p:nvSpPr>
        <p:spPr/>
        <p:txBody>
          <a:bodyPr/>
          <a:lstStyle>
            <a:lvl1pPr>
              <a:defRPr/>
            </a:lvl1pPr>
          </a:lstStyle>
          <a:p>
            <a:fld id="{A7A2F4CC-BEBF-458B-BEA0-E5FA213FEB1B}" type="slidenum">
              <a:rPr lang="fr-FR" altLang="fr-FR"/>
              <a:pPr/>
              <a:t>‹N°›</a:t>
            </a:fld>
            <a:endParaRPr lang="fr-FR" alt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6489C579-F65F-4EC1-AF3F-6E3362BC3585}" type="slidenum">
              <a:rPr lang="fr-FR" altLang="fr-FR"/>
              <a:pPr/>
              <a:t>‹N°›</a:t>
            </a:fld>
            <a:endParaRPr lang="fr-FR" altLang="fr-FR"/>
          </a:p>
        </p:txBody>
      </p:sp>
    </p:spTree>
    <p:extLst>
      <p:ext uri="{BB962C8B-B14F-4D97-AF65-F5344CB8AC3E}">
        <p14:creationId xmlns:p14="http://schemas.microsoft.com/office/powerpoint/2010/main" val="9944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B0EE3A58-612E-4DB9-A8E0-17AF74791313}" type="slidenum">
              <a:rPr lang="fr-FR" altLang="fr-FR"/>
              <a:pPr/>
              <a:t>‹N°›</a:t>
            </a:fld>
            <a:endParaRPr lang="fr-FR" altLang="fr-FR"/>
          </a:p>
        </p:txBody>
      </p:sp>
    </p:spTree>
    <p:extLst>
      <p:ext uri="{BB962C8B-B14F-4D97-AF65-F5344CB8AC3E}">
        <p14:creationId xmlns:p14="http://schemas.microsoft.com/office/powerpoint/2010/main" val="1717847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851DFC26-786A-4131-9F0D-0218C8672274}" type="slidenum">
              <a:rPr lang="fr-FR" altLang="fr-FR"/>
              <a:pPr/>
              <a:t>‹N°›</a:t>
            </a:fld>
            <a:endParaRPr lang="fr-FR" altLang="fr-FR"/>
          </a:p>
        </p:txBody>
      </p:sp>
    </p:spTree>
    <p:extLst>
      <p:ext uri="{BB962C8B-B14F-4D97-AF65-F5344CB8AC3E}">
        <p14:creationId xmlns:p14="http://schemas.microsoft.com/office/powerpoint/2010/main" val="271178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D05B3A11-E936-4FA9-928C-1BA305D98B81}" type="slidenum">
              <a:rPr lang="fr-FR" altLang="fr-FR"/>
              <a:pPr/>
              <a:t>‹N°›</a:t>
            </a:fld>
            <a:endParaRPr lang="fr-FR" altLang="fr-FR"/>
          </a:p>
        </p:txBody>
      </p:sp>
    </p:spTree>
    <p:extLst>
      <p:ext uri="{BB962C8B-B14F-4D97-AF65-F5344CB8AC3E}">
        <p14:creationId xmlns:p14="http://schemas.microsoft.com/office/powerpoint/2010/main" val="340837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C7347203-0BD0-4ECF-BE49-1D79F8FC493C}" type="slidenum">
              <a:rPr lang="fr-FR" altLang="fr-FR"/>
              <a:pPr/>
              <a:t>‹N°›</a:t>
            </a:fld>
            <a:endParaRPr lang="fr-FR" altLang="fr-FR"/>
          </a:p>
        </p:txBody>
      </p:sp>
    </p:spTree>
    <p:extLst>
      <p:ext uri="{BB962C8B-B14F-4D97-AF65-F5344CB8AC3E}">
        <p14:creationId xmlns:p14="http://schemas.microsoft.com/office/powerpoint/2010/main" val="140233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C376D22C-E39D-4027-AFC4-54AFC8996495}" type="slidenum">
              <a:rPr lang="fr-FR" altLang="fr-FR"/>
              <a:pPr/>
              <a:t>‹N°›</a:t>
            </a:fld>
            <a:endParaRPr lang="fr-FR" altLang="fr-FR"/>
          </a:p>
        </p:txBody>
      </p:sp>
    </p:spTree>
    <p:extLst>
      <p:ext uri="{BB962C8B-B14F-4D97-AF65-F5344CB8AC3E}">
        <p14:creationId xmlns:p14="http://schemas.microsoft.com/office/powerpoint/2010/main" val="310631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FB5DB3BA-988E-46A4-8A26-5A5112FC9DD6}" type="slidenum">
              <a:rPr lang="fr-FR" altLang="fr-FR"/>
              <a:pPr/>
              <a:t>‹N°›</a:t>
            </a:fld>
            <a:endParaRPr lang="fr-FR" altLang="fr-FR"/>
          </a:p>
        </p:txBody>
      </p:sp>
    </p:spTree>
    <p:extLst>
      <p:ext uri="{BB962C8B-B14F-4D97-AF65-F5344CB8AC3E}">
        <p14:creationId xmlns:p14="http://schemas.microsoft.com/office/powerpoint/2010/main" val="3274826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C4F8B3AD-4F80-4C5D-8154-5A9CDB22F3F1}" type="slidenum">
              <a:rPr lang="fr-FR" altLang="fr-FR"/>
              <a:pPr/>
              <a:t>‹N°›</a:t>
            </a:fld>
            <a:endParaRPr lang="fr-FR" altLang="fr-FR"/>
          </a:p>
        </p:txBody>
      </p:sp>
    </p:spTree>
    <p:extLst>
      <p:ext uri="{BB962C8B-B14F-4D97-AF65-F5344CB8AC3E}">
        <p14:creationId xmlns:p14="http://schemas.microsoft.com/office/powerpoint/2010/main" val="346360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808A7E09-0CD5-4676-B811-3BAAC2AB2C3E}" type="slidenum">
              <a:rPr lang="fr-FR" altLang="fr-FR"/>
              <a:pPr/>
              <a:t>‹N°›</a:t>
            </a:fld>
            <a:endParaRPr lang="fr-FR" altLang="fr-FR"/>
          </a:p>
        </p:txBody>
      </p:sp>
    </p:spTree>
    <p:extLst>
      <p:ext uri="{BB962C8B-B14F-4D97-AF65-F5344CB8AC3E}">
        <p14:creationId xmlns:p14="http://schemas.microsoft.com/office/powerpoint/2010/main" val="246091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64F17BBC-068B-4932-ACFD-127510FC321E}" type="slidenum">
              <a:rPr lang="fr-FR" altLang="fr-FR"/>
              <a:pPr/>
              <a:t>‹N°›</a:t>
            </a:fld>
            <a:endParaRPr lang="fr-FR" altLang="fr-FR"/>
          </a:p>
        </p:txBody>
      </p:sp>
    </p:spTree>
    <p:extLst>
      <p:ext uri="{BB962C8B-B14F-4D97-AF65-F5344CB8AC3E}">
        <p14:creationId xmlns:p14="http://schemas.microsoft.com/office/powerpoint/2010/main" val="158593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8"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fr-FR" altLang="fr-FR" smtClean="0"/>
              <a:t>Cliquez pour modifier le style du titre du masque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fr-FR" altLang="fr-F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fr-FR" altLang="fr-F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052730FF-E163-4B7B-B24A-FFA64AEE5D87}" type="slidenum">
              <a:rPr lang="fr-FR" altLang="fr-FR"/>
              <a:pPr/>
              <a:t>‹N°›</a:t>
            </a:fld>
            <a:endParaRPr lang="fr-FR" altLang="fr-FR"/>
          </a:p>
        </p:txBody>
      </p:sp>
      <p:sp>
        <p:nvSpPr>
          <p:cNvPr id="2059"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19672" y="5013176"/>
            <a:ext cx="6494085" cy="923330"/>
          </a:xfrm>
          <a:prstGeom prst="rect">
            <a:avLst/>
          </a:prstGeom>
        </p:spPr>
        <p:txBody>
          <a:bodyPr wrap="none">
            <a:spAutoFit/>
          </a:bodyPr>
          <a:lstStyle/>
          <a:p>
            <a:pPr algn="ctr"/>
            <a:r>
              <a:rPr lang="fr-FR" sz="5400" dirty="0" smtClean="0"/>
              <a:t>Pôle Maths - Sciences </a:t>
            </a:r>
            <a:endParaRPr lang="fr-FR" sz="5400" dirty="0"/>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843" y="1880296"/>
            <a:ext cx="8672314" cy="3097408"/>
          </a:xfrm>
          <a:prstGeom prst="rect">
            <a:avLst/>
          </a:prstGeom>
          <a:ln>
            <a:noFill/>
          </a:ln>
          <a:effectLst>
            <a:softEdge rad="112500"/>
          </a:effectLst>
        </p:spPr>
      </p:pic>
    </p:spTree>
    <p:extLst>
      <p:ext uri="{BB962C8B-B14F-4D97-AF65-F5344CB8AC3E}">
        <p14:creationId xmlns:p14="http://schemas.microsoft.com/office/powerpoint/2010/main" val="238952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25"/>
          <p:cNvGraphicFramePr>
            <a:graphicFrameLocks noGrp="1"/>
          </p:cNvGraphicFramePr>
          <p:nvPr>
            <p:extLst>
              <p:ext uri="{D42A27DB-BD31-4B8C-83A1-F6EECF244321}">
                <p14:modId xmlns:p14="http://schemas.microsoft.com/office/powerpoint/2010/main" val="1326682220"/>
              </p:ext>
            </p:extLst>
          </p:nvPr>
        </p:nvGraphicFramePr>
        <p:xfrm>
          <a:off x="1619672" y="1124744"/>
          <a:ext cx="6120680" cy="5112746"/>
        </p:xfrm>
        <a:graphic>
          <a:graphicData uri="http://schemas.openxmlformats.org/drawingml/2006/table">
            <a:tbl>
              <a:tblPr/>
              <a:tblGrid>
                <a:gridCol w="4371914"/>
                <a:gridCol w="1748766"/>
              </a:tblGrid>
              <a:tr h="648072">
                <a:tc gridSpan="2">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4000" b="1" i="0" u="none" strike="noStrike" cap="none" normalizeH="0" baseline="0" dirty="0" smtClean="0">
                          <a:ln>
                            <a:noFill/>
                          </a:ln>
                          <a:solidFill>
                            <a:schemeClr val="tx1"/>
                          </a:solidFill>
                          <a:effectLst/>
                          <a:latin typeface="Times New Roman" pitchFamily="18" charset="0"/>
                        </a:rPr>
                        <a:t>Mathématiques</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hMerge="1">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altLang="fr-FR" sz="1200" b="1" i="0" u="none" strike="noStrike" cap="none" normalizeH="0" baseline="0" dirty="0" smtClean="0">
                        <a:ln>
                          <a:noFill/>
                        </a:ln>
                        <a:solidFill>
                          <a:schemeClr val="tx1"/>
                        </a:solidFill>
                        <a:effectLst/>
                        <a:latin typeface="Times New Roman" pitchFamily="18" charset="0"/>
                      </a:endParaRP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1450">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kern="1200" dirty="0" smtClean="0">
                          <a:solidFill>
                            <a:schemeClr val="tx1"/>
                          </a:solidFill>
                          <a:latin typeface="ArialBlack" charset="0"/>
                          <a:ea typeface="+mn-ea"/>
                          <a:cs typeface="Times New Roman" pitchFamily="18" charset="0"/>
                        </a:rPr>
                        <a:t>Horaire global</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74 h</a:t>
                      </a:r>
                      <a:r>
                        <a:rPr kumimoji="0" lang="fr-FR" altLang="fr-FR" sz="2800" b="0" i="0" u="none" strike="noStrike" cap="none" normalizeH="0" baseline="0" dirty="0" smtClean="0">
                          <a:ln>
                            <a:noFill/>
                          </a:ln>
                          <a:solidFill>
                            <a:schemeClr val="tx1"/>
                          </a:solidFill>
                          <a:effectLst/>
                          <a:latin typeface="Times New Roman" pitchFamily="18" charset="0"/>
                        </a:rPr>
                        <a:t> </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r h="374986">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1. Calcul numérique </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altLang="fr-FR" sz="2800" b="0" i="0" u="none" strike="noStrike" cap="none" normalizeH="0" baseline="0" dirty="0" smtClean="0">
                        <a:ln>
                          <a:noFill/>
                        </a:ln>
                        <a:solidFill>
                          <a:schemeClr val="tx1"/>
                        </a:solidFill>
                        <a:effectLst/>
                        <a:latin typeface="Times New Roman" pitchFamily="18" charset="0"/>
                      </a:endParaRP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426225">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2. Repérage</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10h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426225">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3. Proportionnalité </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12h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rgbClr val="C00000"/>
                        </a:gs>
                        <a:gs pos="100000">
                          <a:schemeClr val="hlink">
                            <a:gamma/>
                            <a:shade val="46275"/>
                            <a:invGamma/>
                          </a:schemeClr>
                        </a:gs>
                      </a:gsLst>
                      <a:path path="shape">
                        <a:fillToRect l="50000" t="50000" r="50000" b="50000"/>
                      </a:path>
                    </a:gradFill>
                  </a:tcPr>
                </a:tc>
              </a:tr>
              <a:tr h="605446">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4. Situation du premier degré </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8 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598553">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5. Statistique descriptive </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10h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583617">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400" b="1" i="0" u="none" strike="noStrike" cap="none" normalizeH="0" baseline="0" dirty="0" smtClean="0">
                          <a:ln>
                            <a:noFill/>
                          </a:ln>
                          <a:solidFill>
                            <a:schemeClr val="folHlink"/>
                          </a:solidFill>
                          <a:effectLst/>
                          <a:latin typeface="Arial" pitchFamily="34" charset="0"/>
                          <a:cs typeface="Arial" pitchFamily="34" charset="0"/>
                        </a:rPr>
                        <a:t>6.</a:t>
                      </a:r>
                      <a:r>
                        <a:rPr kumimoji="0" lang="fr-FR" altLang="fr-FR" sz="2400" b="1" i="0" u="none" strike="noStrike" cap="none" normalizeH="0" baseline="0" dirty="0" smtClean="0">
                          <a:ln>
                            <a:noFill/>
                          </a:ln>
                          <a:solidFill>
                            <a:schemeClr val="tx1"/>
                          </a:solidFill>
                          <a:effectLst/>
                          <a:latin typeface="Arial" pitchFamily="34" charset="0"/>
                          <a:cs typeface="Arial" pitchFamily="34" charset="0"/>
                        </a:rPr>
                        <a:t> Calculs commerciaux</a:t>
                      </a:r>
                      <a:r>
                        <a:rPr kumimoji="0" lang="fr-FR" altLang="fr-FR" sz="2400" b="1" i="0" u="none" strike="noStrike" cap="none" normalizeH="0" baseline="0" dirty="0" smtClean="0">
                          <a:ln>
                            <a:noFill/>
                          </a:ln>
                          <a:solidFill>
                            <a:schemeClr val="tx1"/>
                          </a:solidFill>
                          <a:effectLst/>
                          <a:latin typeface="Times New Roman" pitchFamily="18" charset="0"/>
                        </a:rPr>
                        <a:t> </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30 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r h="380271">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400" b="1" i="0" u="none" strike="noStrike" cap="none" normalizeH="0" baseline="0" dirty="0" smtClean="0">
                          <a:ln>
                            <a:noFill/>
                          </a:ln>
                          <a:solidFill>
                            <a:schemeClr val="folHlink"/>
                          </a:solidFill>
                          <a:effectLst/>
                          <a:latin typeface="Arial" pitchFamily="34" charset="0"/>
                          <a:cs typeface="Arial" pitchFamily="34" charset="0"/>
                        </a:rPr>
                        <a:t>7.</a:t>
                      </a:r>
                      <a:r>
                        <a:rPr kumimoji="0" lang="fr-FR" altLang="fr-FR" sz="2400" b="1" i="0" u="none" strike="noStrike" cap="none" normalizeH="0" baseline="0" dirty="0" smtClean="0">
                          <a:ln>
                            <a:noFill/>
                          </a:ln>
                          <a:solidFill>
                            <a:schemeClr val="tx1"/>
                          </a:solidFill>
                          <a:effectLst/>
                          <a:latin typeface="Arial" pitchFamily="34" charset="0"/>
                          <a:cs typeface="Arial" pitchFamily="34" charset="0"/>
                        </a:rPr>
                        <a:t> Intérêts</a:t>
                      </a:r>
                      <a:r>
                        <a:rPr kumimoji="0" lang="fr-FR" altLang="fr-FR" sz="2400" b="1" i="0" u="none" strike="noStrike" cap="none" normalizeH="0" baseline="0" dirty="0" smtClean="0">
                          <a:ln>
                            <a:noFill/>
                          </a:ln>
                          <a:solidFill>
                            <a:schemeClr val="tx1"/>
                          </a:solidFill>
                          <a:effectLst/>
                          <a:latin typeface="Times New Roman" pitchFamily="18" charset="0"/>
                        </a:rPr>
                        <a:t> </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4 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bl>
          </a:graphicData>
        </a:graphic>
      </p:graphicFrame>
      <p:sp>
        <p:nvSpPr>
          <p:cNvPr id="3" name="ZoneTexte 2"/>
          <p:cNvSpPr txBox="1"/>
          <p:nvPr/>
        </p:nvSpPr>
        <p:spPr>
          <a:xfrm>
            <a:off x="827584" y="352832"/>
            <a:ext cx="7272808" cy="461665"/>
          </a:xfrm>
          <a:prstGeom prst="rect">
            <a:avLst/>
          </a:prstGeom>
          <a:noFill/>
        </p:spPr>
        <p:txBody>
          <a:bodyPr wrap="square" rtlCol="0">
            <a:spAutoFit/>
          </a:bodyPr>
          <a:lstStyle/>
          <a:p>
            <a:pPr lvl="0" algn="ctr">
              <a:spcBef>
                <a:spcPct val="20000"/>
              </a:spcBef>
              <a:buClr>
                <a:schemeClr val="accent2"/>
              </a:buClr>
              <a:buSzPct val="80000"/>
            </a:pPr>
            <a:r>
              <a:rPr kumimoji="0" lang="fr-FR" altLang="fr-FR" b="1" i="1" u="sng" strike="noStrike" cap="none" normalizeH="0" baseline="0" dirty="0" smtClean="0">
                <a:ln>
                  <a:noFill/>
                </a:ln>
                <a:solidFill>
                  <a:schemeClr val="folHlink"/>
                </a:solidFill>
                <a:effectLst/>
                <a:latin typeface="Arial" pitchFamily="34" charset="0"/>
                <a:cs typeface="Arial" pitchFamily="34" charset="0"/>
              </a:rPr>
              <a:t>Secteur 6</a:t>
            </a:r>
            <a:r>
              <a:rPr kumimoji="0" lang="fr-FR" altLang="fr-FR" b="1" i="1" u="sng" strike="noStrike" cap="none" normalizeH="0" baseline="0" dirty="0" smtClean="0">
                <a:ln>
                  <a:noFill/>
                </a:ln>
                <a:solidFill>
                  <a:schemeClr val="tx1"/>
                </a:solidFill>
                <a:effectLst/>
                <a:latin typeface="Arial" pitchFamily="34" charset="0"/>
                <a:cs typeface="Arial" pitchFamily="34" charset="0"/>
              </a:rPr>
              <a:t>  : </a:t>
            </a:r>
            <a:r>
              <a:rPr kumimoji="0" lang="fr-FR" altLang="fr-FR" b="1" i="0" u="none" strike="noStrike" cap="none" normalizeH="0" baseline="0" dirty="0" smtClean="0">
                <a:ln>
                  <a:noFill/>
                </a:ln>
                <a:solidFill>
                  <a:schemeClr val="tx1"/>
                </a:solidFill>
                <a:effectLst/>
                <a:latin typeface="Arial" pitchFamily="34" charset="0"/>
                <a:cs typeface="Arial" pitchFamily="34" charset="0"/>
              </a:rPr>
              <a:t>Tertiaire Services</a:t>
            </a:r>
            <a:r>
              <a:rPr kumimoji="0" lang="fr-FR" altLang="fr-FR" b="1"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2168944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596260" y="2420888"/>
            <a:ext cx="7772400" cy="1143000"/>
          </a:xfrm>
        </p:spPr>
        <p:txBody>
          <a:bodyPr/>
          <a:lstStyle/>
          <a:p>
            <a:r>
              <a:rPr lang="fr-FR" altLang="fr-FR" dirty="0" smtClean="0"/>
              <a:t>Programme de Sciences Physiques </a:t>
            </a:r>
            <a:endParaRPr lang="fr-FR" altLang="fr-FR" dirty="0"/>
          </a:p>
        </p:txBody>
      </p:sp>
      <p:sp>
        <p:nvSpPr>
          <p:cNvPr id="28675" name="Rectangle 3"/>
          <p:cNvSpPr>
            <a:spLocks noGrp="1" noChangeArrowheads="1"/>
          </p:cNvSpPr>
          <p:nvPr>
            <p:ph type="subTitle" idx="1"/>
          </p:nvPr>
        </p:nvSpPr>
        <p:spPr>
          <a:xfrm>
            <a:off x="914400" y="4005064"/>
            <a:ext cx="6400800" cy="1752600"/>
          </a:xfrm>
        </p:spPr>
        <p:txBody>
          <a:bodyPr/>
          <a:lstStyle/>
          <a:p>
            <a:pPr marL="609600" indent="-609600">
              <a:buFont typeface="Wingdings" pitchFamily="2" charset="2"/>
              <a:buAutoNum type="arabicParenR"/>
            </a:pPr>
            <a:r>
              <a:rPr lang="fr-FR" altLang="fr-FR" sz="4800" dirty="0">
                <a:latin typeface="ArialBlack" charset="0"/>
                <a:cs typeface="Times New Roman" pitchFamily="18" charset="0"/>
              </a:rPr>
              <a:t>Unités communes</a:t>
            </a:r>
          </a:p>
          <a:p>
            <a:pPr marL="609600" indent="-609600">
              <a:buFont typeface="Wingdings" pitchFamily="2" charset="2"/>
              <a:buAutoNum type="arabicParenR"/>
            </a:pPr>
            <a:r>
              <a:rPr lang="fr-FR" altLang="fr-FR" sz="4800" dirty="0">
                <a:latin typeface="ArialBlack" charset="0"/>
                <a:cs typeface="Times New Roman" pitchFamily="18" charset="0"/>
              </a:rPr>
              <a:t>Unités spécifiques</a:t>
            </a:r>
          </a:p>
        </p:txBody>
      </p:sp>
      <p:sp>
        <p:nvSpPr>
          <p:cNvPr id="28676" name="Text Box 4"/>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7F5ABD60-07D9-4AA3-95BD-46114700079C}" type="slidenum">
              <a:rPr lang="fr-FR" altLang="fr-FR"/>
              <a:pPr>
                <a:spcBef>
                  <a:spcPct val="50000"/>
                </a:spcBef>
              </a:pPr>
              <a:t>11</a:t>
            </a:fld>
            <a:endParaRPr lang="fr-FR" altLang="fr-FR"/>
          </a:p>
        </p:txBody>
      </p:sp>
      <p:sp>
        <p:nvSpPr>
          <p:cNvPr id="2" name="Rectangle 1"/>
          <p:cNvSpPr/>
          <p:nvPr/>
        </p:nvSpPr>
        <p:spPr>
          <a:xfrm>
            <a:off x="3131840" y="426721"/>
            <a:ext cx="2448272" cy="1200329"/>
          </a:xfrm>
          <a:prstGeom prst="rect">
            <a:avLst/>
          </a:prstGeom>
        </p:spPr>
        <p:txBody>
          <a:bodyPr wrap="square">
            <a:spAutoFit/>
          </a:bodyPr>
          <a:lstStyle/>
          <a:p>
            <a:pPr lvl="0" algn="ctr"/>
            <a:r>
              <a:rPr kumimoji="0" lang="fr-FR" altLang="fr-FR" sz="7200" b="0" i="0" u="none" strike="noStrike" kern="0" cap="none" spc="0" normalizeH="0" baseline="0" noProof="0" dirty="0" smtClean="0">
                <a:ln>
                  <a:noFill/>
                </a:ln>
                <a:solidFill>
                  <a:srgbClr val="FFCC66"/>
                </a:solidFill>
                <a:effectLst>
                  <a:outerShdw blurRad="38100" dist="38100" dir="2700000" algn="tl">
                    <a:srgbClr val="000000"/>
                  </a:outerShdw>
                </a:effectLst>
                <a:uLnTx/>
                <a:uFillTx/>
                <a:latin typeface="Arial"/>
                <a:ea typeface="+mj-ea"/>
                <a:cs typeface="+mj-cs"/>
              </a:rPr>
              <a:t>CAP</a:t>
            </a:r>
            <a:endParaRPr kumimoji="0" lang="fr-FR" altLang="fr-FR" sz="7200" b="0" i="0" u="none" strike="noStrike" kern="0" cap="none" spc="0" normalizeH="0" baseline="0" noProof="0" dirty="0">
              <a:ln>
                <a:noFill/>
              </a:ln>
              <a:solidFill>
                <a:srgbClr val="FFCC66"/>
              </a:solidFill>
              <a:effectLst>
                <a:outerShdw blurRad="38100" dist="38100" dir="2700000" algn="tl">
                  <a:srgbClr val="000000"/>
                </a:outerShdw>
              </a:effectLst>
              <a:uLnTx/>
              <a:uFillTx/>
              <a:latin typeface="Arial"/>
              <a:ea typeface="+mj-ea"/>
              <a:cs typeface="+mj-cs"/>
            </a:endParaRPr>
          </a:p>
        </p:txBody>
      </p:sp>
    </p:spTree>
    <p:extLst>
      <p:ext uri="{BB962C8B-B14F-4D97-AF65-F5344CB8AC3E}">
        <p14:creationId xmlns:p14="http://schemas.microsoft.com/office/powerpoint/2010/main" val="4017173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r-FR" altLang="fr-FR"/>
              <a:t>Unités communes</a:t>
            </a:r>
          </a:p>
        </p:txBody>
      </p:sp>
      <p:sp>
        <p:nvSpPr>
          <p:cNvPr id="29699" name="Rectangle 3"/>
          <p:cNvSpPr>
            <a:spLocks noGrp="1" noChangeArrowheads="1"/>
          </p:cNvSpPr>
          <p:nvPr>
            <p:ph type="body" idx="1"/>
          </p:nvPr>
        </p:nvSpPr>
        <p:spPr>
          <a:xfrm>
            <a:off x="685800" y="1981200"/>
            <a:ext cx="8458200" cy="4114800"/>
          </a:xfrm>
        </p:spPr>
        <p:txBody>
          <a:bodyPr/>
          <a:lstStyle/>
          <a:p>
            <a:pPr algn="ctr"/>
            <a:r>
              <a:rPr lang="fr-FR" altLang="fr-FR" sz="4800" dirty="0">
                <a:latin typeface="ArialBlack" charset="0"/>
                <a:cs typeface="Times New Roman" pitchFamily="18" charset="0"/>
              </a:rPr>
              <a:t>1. </a:t>
            </a:r>
            <a:r>
              <a:rPr lang="fr-FR" sz="4400" dirty="0" smtClean="0">
                <a:latin typeface="ArialBlack" charset="0"/>
                <a:cs typeface="Times New Roman" pitchFamily="18" charset="0"/>
              </a:rPr>
              <a:t>Sécurité </a:t>
            </a:r>
            <a:r>
              <a:rPr lang="fr-FR" sz="4400" dirty="0">
                <a:latin typeface="ArialBlack" charset="0"/>
                <a:cs typeface="Times New Roman" pitchFamily="18" charset="0"/>
              </a:rPr>
              <a:t>(S) : </a:t>
            </a:r>
            <a:r>
              <a:rPr lang="fr-FR" sz="4400" dirty="0" smtClean="0">
                <a:latin typeface="ArialBlack" charset="0"/>
                <a:cs typeface="Times New Roman" pitchFamily="18" charset="0"/>
              </a:rPr>
              <a:t/>
            </a:r>
            <a:br>
              <a:rPr lang="fr-FR" sz="4400" dirty="0" smtClean="0">
                <a:latin typeface="ArialBlack" charset="0"/>
                <a:cs typeface="Times New Roman" pitchFamily="18" charset="0"/>
              </a:rPr>
            </a:br>
            <a:r>
              <a:rPr lang="fr-FR" sz="4400" dirty="0" smtClean="0">
                <a:latin typeface="ArialBlack" charset="0"/>
                <a:cs typeface="Times New Roman" pitchFamily="18" charset="0"/>
              </a:rPr>
              <a:t>prévention </a:t>
            </a:r>
            <a:r>
              <a:rPr lang="fr-FR" sz="4400" dirty="0">
                <a:latin typeface="ArialBlack" charset="0"/>
                <a:cs typeface="Times New Roman" pitchFamily="18" charset="0"/>
              </a:rPr>
              <a:t>des </a:t>
            </a:r>
            <a:r>
              <a:rPr lang="fr-FR" sz="4400" dirty="0" smtClean="0">
                <a:latin typeface="ArialBlack" charset="0"/>
                <a:cs typeface="Times New Roman" pitchFamily="18" charset="0"/>
              </a:rPr>
              <a:t>risques </a:t>
            </a:r>
            <a:r>
              <a:rPr lang="fr-FR" sz="4400" dirty="0">
                <a:latin typeface="ArialBlack" charset="0"/>
                <a:cs typeface="Times New Roman" pitchFamily="18" charset="0"/>
              </a:rPr>
              <a:t>chimiques et électriques</a:t>
            </a:r>
            <a:r>
              <a:rPr lang="fr-FR" sz="4400" dirty="0" smtClean="0"/>
              <a:t> </a:t>
            </a:r>
            <a:br>
              <a:rPr lang="fr-FR" sz="4400" dirty="0" smtClean="0"/>
            </a:br>
            <a:endParaRPr lang="fr-FR" sz="4800" dirty="0" smtClean="0"/>
          </a:p>
          <a:p>
            <a:pPr algn="ctr"/>
            <a:r>
              <a:rPr lang="fr-FR" altLang="fr-FR" i="1" dirty="0" smtClean="0">
                <a:latin typeface="TimesNewRoman,Italic" charset="0"/>
                <a:cs typeface="Times New Roman" pitchFamily="18" charset="0"/>
              </a:rPr>
              <a:t>Cette </a:t>
            </a:r>
            <a:r>
              <a:rPr lang="fr-FR" altLang="fr-FR" i="1" dirty="0">
                <a:latin typeface="TimesNewRoman,Italic" charset="0"/>
                <a:cs typeface="Times New Roman" pitchFamily="18" charset="0"/>
              </a:rPr>
              <a:t>unité </a:t>
            </a:r>
            <a:r>
              <a:rPr lang="fr-FR" altLang="fr-FR" i="1" dirty="0" smtClean="0">
                <a:latin typeface="TimesNewRoman,Italic" charset="0"/>
                <a:cs typeface="Times New Roman" pitchFamily="18" charset="0"/>
              </a:rPr>
              <a:t>est traitée </a:t>
            </a:r>
            <a:r>
              <a:rPr lang="fr-FR" altLang="fr-FR" i="1" dirty="0">
                <a:latin typeface="TimesNewRoman,Italic" charset="0"/>
                <a:cs typeface="Times New Roman" pitchFamily="18" charset="0"/>
              </a:rPr>
              <a:t>de façon </a:t>
            </a:r>
            <a:r>
              <a:rPr lang="fr-FR" altLang="fr-FR" i="1" dirty="0" smtClean="0">
                <a:latin typeface="TimesNewRoman,Italic" charset="0"/>
                <a:cs typeface="Times New Roman" pitchFamily="18" charset="0"/>
              </a:rPr>
              <a:t>continue </a:t>
            </a:r>
            <a:br>
              <a:rPr lang="fr-FR" altLang="fr-FR" i="1" dirty="0" smtClean="0">
                <a:latin typeface="TimesNewRoman,Italic" charset="0"/>
                <a:cs typeface="Times New Roman" pitchFamily="18" charset="0"/>
              </a:rPr>
            </a:br>
            <a:r>
              <a:rPr lang="fr-FR" altLang="fr-FR" i="1" dirty="0" smtClean="0">
                <a:latin typeface="TimesNewRoman,Italic" charset="0"/>
                <a:cs typeface="Times New Roman" pitchFamily="18" charset="0"/>
              </a:rPr>
              <a:t>tout au long du programme.</a:t>
            </a:r>
            <a:endParaRPr lang="fr-FR" altLang="fr-FR" i="1" dirty="0">
              <a:latin typeface="TimesNewRoman,Italic" charset="0"/>
              <a:cs typeface="Times New Roman" pitchFamily="18" charset="0"/>
            </a:endParaRPr>
          </a:p>
        </p:txBody>
      </p:sp>
      <p:sp>
        <p:nvSpPr>
          <p:cNvPr id="29700" name="Text Box 4"/>
          <p:cNvSpPr txBox="1">
            <a:spLocks noChangeArrowheads="1"/>
          </p:cNvSpPr>
          <p:nvPr/>
        </p:nvSpPr>
        <p:spPr bwMode="auto">
          <a:xfrm>
            <a:off x="7924800" y="3810635"/>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a:solidFill>
                  <a:schemeClr val="folHlink"/>
                </a:solidFill>
              </a:rPr>
              <a:t>1</a:t>
            </a:r>
          </a:p>
        </p:txBody>
      </p:sp>
      <p:sp>
        <p:nvSpPr>
          <p:cNvPr id="2970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90509E4-B03D-4E18-9AD2-1CFD9B7D2CE0}" type="slidenum">
              <a:rPr lang="fr-FR" altLang="fr-FR"/>
              <a:pPr>
                <a:spcBef>
                  <a:spcPct val="50000"/>
                </a:spcBef>
              </a:pPr>
              <a:t>12</a:t>
            </a:fld>
            <a:endParaRPr lang="fr-FR" altLang="fr-FR"/>
          </a:p>
        </p:txBody>
      </p:sp>
    </p:spTree>
    <p:extLst>
      <p:ext uri="{BB962C8B-B14F-4D97-AF65-F5344CB8AC3E}">
        <p14:creationId xmlns:p14="http://schemas.microsoft.com/office/powerpoint/2010/main" val="118191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9699">
                                            <p:txEl>
                                              <p:pRg st="1" end="1"/>
                                            </p:txEl>
                                          </p:spTgt>
                                        </p:tgtEl>
                                        <p:attrNameLst>
                                          <p:attrName>style.visibility</p:attrName>
                                        </p:attrNameLst>
                                      </p:cBhvr>
                                      <p:to>
                                        <p:strVal val="visible"/>
                                      </p:to>
                                    </p:set>
                                    <p:anim calcmode="lin" valueType="num">
                                      <p:cBhvr additive="base">
                                        <p:cTn id="12"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r-FR" altLang="fr-FR"/>
              <a:t>Unités communes</a:t>
            </a:r>
          </a:p>
        </p:txBody>
      </p:sp>
      <p:sp>
        <p:nvSpPr>
          <p:cNvPr id="33795" name="Rectangle 3"/>
          <p:cNvSpPr>
            <a:spLocks noGrp="1" noChangeArrowheads="1"/>
          </p:cNvSpPr>
          <p:nvPr>
            <p:ph type="body" idx="1"/>
          </p:nvPr>
        </p:nvSpPr>
        <p:spPr/>
        <p:txBody>
          <a:bodyPr/>
          <a:lstStyle/>
          <a:p>
            <a:pPr algn="ctr"/>
            <a:r>
              <a:rPr lang="fr-FR" altLang="fr-FR" sz="4800" dirty="0">
                <a:latin typeface="ArialBlack" charset="0"/>
                <a:cs typeface="Times New Roman" pitchFamily="18" charset="0"/>
              </a:rPr>
              <a:t>2. </a:t>
            </a:r>
            <a:r>
              <a:rPr lang="fr-FR" sz="4800" dirty="0" smtClean="0">
                <a:latin typeface="ArialBlack" charset="0"/>
                <a:cs typeface="Times New Roman" pitchFamily="18" charset="0"/>
              </a:rPr>
              <a:t>Chimie </a:t>
            </a:r>
            <a:r>
              <a:rPr lang="fr-FR" sz="4800" dirty="0">
                <a:latin typeface="ArialBlack" charset="0"/>
                <a:cs typeface="Times New Roman" pitchFamily="18" charset="0"/>
              </a:rPr>
              <a:t>1 (Ch. 1) : structure et propriétés de la </a:t>
            </a:r>
            <a:r>
              <a:rPr lang="fr-FR" sz="4800" dirty="0" smtClean="0">
                <a:latin typeface="ArialBlack" charset="0"/>
                <a:cs typeface="Times New Roman" pitchFamily="18" charset="0"/>
              </a:rPr>
              <a:t>matière</a:t>
            </a:r>
            <a:r>
              <a:rPr lang="fr-FR" altLang="fr-FR" sz="4800" dirty="0" smtClean="0">
                <a:latin typeface="ArialBlack" charset="0"/>
                <a:cs typeface="Times New Roman" pitchFamily="18" charset="0"/>
              </a:rPr>
              <a:t/>
            </a:r>
            <a:br>
              <a:rPr lang="fr-FR" altLang="fr-FR" sz="4800" dirty="0" smtClean="0">
                <a:latin typeface="ArialBlack" charset="0"/>
                <a:cs typeface="Times New Roman" pitchFamily="18" charset="0"/>
              </a:rPr>
            </a:br>
            <a:r>
              <a:rPr lang="fr-FR" altLang="fr-FR" sz="4800" dirty="0" smtClean="0">
                <a:latin typeface="ArialBlack" charset="0"/>
                <a:cs typeface="Times New Roman" pitchFamily="18" charset="0"/>
              </a:rPr>
              <a:t>(14 </a:t>
            </a:r>
            <a:r>
              <a:rPr lang="fr-FR" altLang="fr-FR" sz="4800" dirty="0">
                <a:latin typeface="ArialBlack" charset="0"/>
                <a:cs typeface="Times New Roman" pitchFamily="18" charset="0"/>
              </a:rPr>
              <a:t>h</a:t>
            </a:r>
            <a:r>
              <a:rPr lang="fr-FR" altLang="fr-FR" sz="4800" dirty="0" smtClean="0">
                <a:latin typeface="ArialBlack" charset="0"/>
                <a:cs typeface="Times New Roman" pitchFamily="18" charset="0"/>
              </a:rPr>
              <a:t>)</a:t>
            </a:r>
            <a:endParaRPr lang="fr-FR" altLang="fr-FR" sz="4800" i="1" dirty="0">
              <a:latin typeface="ArialBlack" charset="0"/>
              <a:cs typeface="Times New Roman" pitchFamily="18" charset="0"/>
            </a:endParaRPr>
          </a:p>
          <a:p>
            <a:endParaRPr lang="fr-FR" altLang="fr-FR" sz="4800" dirty="0">
              <a:latin typeface="ArialBlack" charset="0"/>
              <a:cs typeface="Times New Roman" pitchFamily="18" charset="0"/>
            </a:endParaRPr>
          </a:p>
        </p:txBody>
      </p:sp>
      <p:sp>
        <p:nvSpPr>
          <p:cNvPr id="33796"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2</a:t>
            </a:r>
          </a:p>
        </p:txBody>
      </p:sp>
      <p:sp>
        <p:nvSpPr>
          <p:cNvPr id="33797"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EF5642C-9FEB-44D5-8A08-90C017B86ACF}" type="slidenum">
              <a:rPr lang="fr-FR" altLang="fr-FR"/>
              <a:pPr>
                <a:spcBef>
                  <a:spcPct val="50000"/>
                </a:spcBef>
              </a:pPr>
              <a:t>13</a:t>
            </a:fld>
            <a:endParaRPr lang="fr-FR" altLang="fr-FR"/>
          </a:p>
        </p:txBody>
      </p:sp>
    </p:spTree>
    <p:extLst>
      <p:ext uri="{BB962C8B-B14F-4D97-AF65-F5344CB8AC3E}">
        <p14:creationId xmlns:p14="http://schemas.microsoft.com/office/powerpoint/2010/main" val="3531399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r-FR" altLang="fr-FR"/>
              <a:t>Unités communes</a:t>
            </a:r>
          </a:p>
        </p:txBody>
      </p:sp>
      <p:sp>
        <p:nvSpPr>
          <p:cNvPr id="34819" name="Rectangle 3"/>
          <p:cNvSpPr>
            <a:spLocks noGrp="1" noChangeArrowheads="1"/>
          </p:cNvSpPr>
          <p:nvPr>
            <p:ph type="body" idx="1"/>
          </p:nvPr>
        </p:nvSpPr>
        <p:spPr/>
        <p:txBody>
          <a:bodyPr/>
          <a:lstStyle/>
          <a:p>
            <a:pPr algn="ctr"/>
            <a:r>
              <a:rPr lang="fr-FR" altLang="fr-FR" sz="4800" dirty="0">
                <a:latin typeface="ArialBlack" charset="0"/>
                <a:cs typeface="Times New Roman" pitchFamily="18" charset="0"/>
              </a:rPr>
              <a:t>3. </a:t>
            </a:r>
            <a:r>
              <a:rPr lang="fr-FR" sz="4800" dirty="0" smtClean="0"/>
              <a:t>Mécanique 1 (</a:t>
            </a:r>
            <a:r>
              <a:rPr lang="fr-FR" sz="4800" dirty="0" err="1" smtClean="0"/>
              <a:t>Mé</a:t>
            </a:r>
            <a:r>
              <a:rPr lang="fr-FR" sz="4800" dirty="0" smtClean="0"/>
              <a:t>. 1) : Cinématique</a:t>
            </a:r>
          </a:p>
          <a:p>
            <a:pPr algn="ctr"/>
            <a:r>
              <a:rPr lang="fr-FR" altLang="fr-FR" sz="4800" dirty="0" smtClean="0">
                <a:latin typeface="ArialBlack" charset="0"/>
                <a:cs typeface="Times New Roman" pitchFamily="18" charset="0"/>
              </a:rPr>
              <a:t> </a:t>
            </a:r>
            <a:br>
              <a:rPr lang="fr-FR" altLang="fr-FR" sz="4800" dirty="0" smtClean="0">
                <a:latin typeface="ArialBlack" charset="0"/>
                <a:cs typeface="Times New Roman" pitchFamily="18" charset="0"/>
              </a:rPr>
            </a:br>
            <a:r>
              <a:rPr lang="fr-FR" altLang="fr-FR" sz="4800" dirty="0" smtClean="0">
                <a:latin typeface="ArialBlack" charset="0"/>
                <a:cs typeface="Times New Roman" pitchFamily="18" charset="0"/>
              </a:rPr>
              <a:t>(8 </a:t>
            </a:r>
            <a:r>
              <a:rPr lang="fr-FR" altLang="fr-FR" sz="4800" dirty="0">
                <a:latin typeface="ArialBlack" charset="0"/>
                <a:cs typeface="Times New Roman" pitchFamily="18" charset="0"/>
              </a:rPr>
              <a:t>h) </a:t>
            </a:r>
            <a:endParaRPr lang="fr-FR" altLang="fr-FR" sz="4400" b="1" i="1" dirty="0">
              <a:latin typeface="Arial,Bold" charset="0"/>
              <a:cs typeface="Arial" pitchFamily="34" charset="0"/>
            </a:endParaRPr>
          </a:p>
        </p:txBody>
      </p:sp>
      <p:sp>
        <p:nvSpPr>
          <p:cNvPr id="34820"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3</a:t>
            </a:r>
          </a:p>
        </p:txBody>
      </p:sp>
      <p:sp>
        <p:nvSpPr>
          <p:cNvPr id="3482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ADA29DDE-FC90-44F4-B548-15CC9AE41E4E}" type="slidenum">
              <a:rPr lang="fr-FR" altLang="fr-FR"/>
              <a:pPr>
                <a:spcBef>
                  <a:spcPct val="50000"/>
                </a:spcBef>
              </a:pPr>
              <a:t>14</a:t>
            </a:fld>
            <a:endParaRPr lang="fr-FR" altLang="fr-FR"/>
          </a:p>
        </p:txBody>
      </p:sp>
    </p:spTree>
    <p:extLst>
      <p:ext uri="{BB962C8B-B14F-4D97-AF65-F5344CB8AC3E}">
        <p14:creationId xmlns:p14="http://schemas.microsoft.com/office/powerpoint/2010/main" val="1424402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altLang="fr-FR"/>
              <a:t>Unités communes</a:t>
            </a:r>
          </a:p>
        </p:txBody>
      </p:sp>
      <p:sp>
        <p:nvSpPr>
          <p:cNvPr id="35843" name="Rectangle 3"/>
          <p:cNvSpPr>
            <a:spLocks noGrp="1" noChangeArrowheads="1"/>
          </p:cNvSpPr>
          <p:nvPr>
            <p:ph type="body" idx="1"/>
          </p:nvPr>
        </p:nvSpPr>
        <p:spPr>
          <a:xfrm>
            <a:off x="228600" y="1981200"/>
            <a:ext cx="8915400" cy="4114800"/>
          </a:xfrm>
        </p:spPr>
        <p:txBody>
          <a:bodyPr/>
          <a:lstStyle/>
          <a:p>
            <a:pPr algn="ctr">
              <a:spcBef>
                <a:spcPts val="0"/>
              </a:spcBef>
            </a:pPr>
            <a:r>
              <a:rPr lang="fr-FR" altLang="fr-FR" sz="4800" dirty="0">
                <a:latin typeface="ArialBlack" charset="0"/>
                <a:cs typeface="Times New Roman" pitchFamily="18" charset="0"/>
              </a:rPr>
              <a:t>4. </a:t>
            </a:r>
            <a:r>
              <a:rPr lang="fr-FR" sz="4800" dirty="0">
                <a:latin typeface="ArialBlack" charset="0"/>
                <a:cs typeface="Times New Roman" pitchFamily="18" charset="0"/>
              </a:rPr>
              <a:t>Électricité 1 (El. 1) </a:t>
            </a:r>
            <a:r>
              <a:rPr lang="fr-FR" sz="4800" dirty="0" smtClean="0">
                <a:latin typeface="ArialBlack" charset="0"/>
                <a:cs typeface="Times New Roman" pitchFamily="18" charset="0"/>
              </a:rPr>
              <a:t>:</a:t>
            </a:r>
            <a:br>
              <a:rPr lang="fr-FR" sz="4800" dirty="0" smtClean="0">
                <a:latin typeface="ArialBlack" charset="0"/>
                <a:cs typeface="Times New Roman" pitchFamily="18" charset="0"/>
              </a:rPr>
            </a:br>
            <a:r>
              <a:rPr lang="fr-FR" sz="4800" dirty="0" smtClean="0">
                <a:latin typeface="ArialBlack" charset="0"/>
                <a:cs typeface="Times New Roman" pitchFamily="18" charset="0"/>
              </a:rPr>
              <a:t>Lois </a:t>
            </a:r>
            <a:r>
              <a:rPr lang="fr-FR" sz="4800" dirty="0">
                <a:latin typeface="ArialBlack" charset="0"/>
                <a:cs typeface="Times New Roman" pitchFamily="18" charset="0"/>
              </a:rPr>
              <a:t>générales </a:t>
            </a:r>
            <a:r>
              <a:rPr lang="fr-FR" sz="4800" dirty="0" smtClean="0">
                <a:latin typeface="ArialBlack" charset="0"/>
                <a:cs typeface="Times New Roman" pitchFamily="18" charset="0"/>
              </a:rPr>
              <a:t/>
            </a:r>
            <a:br>
              <a:rPr lang="fr-FR" sz="4800" dirty="0" smtClean="0">
                <a:latin typeface="ArialBlack" charset="0"/>
                <a:cs typeface="Times New Roman" pitchFamily="18" charset="0"/>
              </a:rPr>
            </a:br>
            <a:r>
              <a:rPr lang="fr-FR" sz="4800" dirty="0" smtClean="0">
                <a:latin typeface="ArialBlack" charset="0"/>
                <a:cs typeface="Times New Roman" pitchFamily="18" charset="0"/>
              </a:rPr>
              <a:t>en </a:t>
            </a:r>
            <a:r>
              <a:rPr lang="fr-FR" sz="4800" dirty="0">
                <a:latin typeface="ArialBlack" charset="0"/>
                <a:cs typeface="Times New Roman" pitchFamily="18" charset="0"/>
              </a:rPr>
              <a:t>courant </a:t>
            </a:r>
            <a:r>
              <a:rPr lang="fr-FR" sz="4800" dirty="0" smtClean="0">
                <a:latin typeface="ArialBlack" charset="0"/>
                <a:cs typeface="Times New Roman" pitchFamily="18" charset="0"/>
              </a:rPr>
              <a:t>continu</a:t>
            </a:r>
            <a:br>
              <a:rPr lang="fr-FR" sz="4800" dirty="0" smtClean="0">
                <a:latin typeface="ArialBlack" charset="0"/>
                <a:cs typeface="Times New Roman" pitchFamily="18" charset="0"/>
              </a:rPr>
            </a:br>
            <a:r>
              <a:rPr lang="fr-FR" altLang="fr-FR" sz="4800" dirty="0" smtClean="0">
                <a:latin typeface="ArialBlack" charset="0"/>
                <a:cs typeface="Times New Roman" pitchFamily="18" charset="0"/>
              </a:rPr>
              <a:t>(16h</a:t>
            </a:r>
            <a:r>
              <a:rPr lang="fr-FR" altLang="fr-FR" sz="4800" dirty="0">
                <a:latin typeface="ArialBlack" charset="0"/>
                <a:cs typeface="Times New Roman" pitchFamily="18" charset="0"/>
              </a:rPr>
              <a:t>) </a:t>
            </a:r>
          </a:p>
        </p:txBody>
      </p:sp>
      <p:sp>
        <p:nvSpPr>
          <p:cNvPr id="35844"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4</a:t>
            </a:r>
          </a:p>
        </p:txBody>
      </p:sp>
      <p:sp>
        <p:nvSpPr>
          <p:cNvPr id="35845"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500267C-60CB-4783-AC98-E104EAA0D110}" type="slidenum">
              <a:rPr lang="fr-FR" altLang="fr-FR"/>
              <a:pPr>
                <a:spcBef>
                  <a:spcPct val="50000"/>
                </a:spcBef>
              </a:pPr>
              <a:t>15</a:t>
            </a:fld>
            <a:endParaRPr lang="fr-FR" altLang="fr-FR"/>
          </a:p>
        </p:txBody>
      </p:sp>
    </p:spTree>
    <p:extLst>
      <p:ext uri="{BB962C8B-B14F-4D97-AF65-F5344CB8AC3E}">
        <p14:creationId xmlns:p14="http://schemas.microsoft.com/office/powerpoint/2010/main" val="56217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altLang="fr-FR">
                <a:latin typeface="ArialBlack" charset="0"/>
                <a:cs typeface="Times New Roman" pitchFamily="18" charset="0"/>
              </a:rPr>
              <a:t>Unités spécifiques</a:t>
            </a:r>
            <a:r>
              <a:rPr lang="fr-FR" altLang="fr-FR"/>
              <a:t> </a:t>
            </a:r>
          </a:p>
        </p:txBody>
      </p:sp>
      <p:sp>
        <p:nvSpPr>
          <p:cNvPr id="54275" name="Rectangle 3"/>
          <p:cNvSpPr>
            <a:spLocks noGrp="1" noChangeArrowheads="1"/>
          </p:cNvSpPr>
          <p:nvPr>
            <p:ph type="body" idx="1"/>
          </p:nvPr>
        </p:nvSpPr>
        <p:spPr/>
        <p:txBody>
          <a:bodyPr/>
          <a:lstStyle/>
          <a:p>
            <a:pPr algn="ctr"/>
            <a:r>
              <a:rPr lang="fr-FR" altLang="fr-FR" sz="4400" dirty="0" smtClean="0">
                <a:latin typeface="ArialBlack" charset="0"/>
                <a:cs typeface="Times New Roman" pitchFamily="18" charset="0"/>
              </a:rPr>
              <a:t>5. </a:t>
            </a:r>
            <a:r>
              <a:rPr lang="fr-FR" sz="4400" dirty="0" smtClean="0">
                <a:latin typeface="ArialBlack" charset="0"/>
                <a:cs typeface="Times New Roman" pitchFamily="18" charset="0"/>
              </a:rPr>
              <a:t>Chimie </a:t>
            </a:r>
            <a:r>
              <a:rPr lang="fr-FR" sz="4400" dirty="0">
                <a:latin typeface="ArialBlack" charset="0"/>
                <a:cs typeface="Times New Roman" pitchFamily="18" charset="0"/>
              </a:rPr>
              <a:t>3 (Ch. 3) </a:t>
            </a:r>
            <a:r>
              <a:rPr lang="fr-FR" sz="4400" dirty="0" smtClean="0">
                <a:latin typeface="ArialBlack" charset="0"/>
                <a:cs typeface="Times New Roman" pitchFamily="18" charset="0"/>
              </a:rPr>
              <a:t>:</a:t>
            </a:r>
            <a:br>
              <a:rPr lang="fr-FR" sz="4400" dirty="0" smtClean="0">
                <a:latin typeface="ArialBlack" charset="0"/>
                <a:cs typeface="Times New Roman" pitchFamily="18" charset="0"/>
              </a:rPr>
            </a:br>
            <a:r>
              <a:rPr lang="fr-FR" sz="4400" dirty="0" smtClean="0">
                <a:latin typeface="ArialBlack" charset="0"/>
                <a:cs typeface="Times New Roman" pitchFamily="18" charset="0"/>
              </a:rPr>
              <a:t>Acidité</a:t>
            </a:r>
            <a:r>
              <a:rPr lang="fr-FR" sz="4400" dirty="0">
                <a:latin typeface="ArialBlack" charset="0"/>
                <a:cs typeface="Times New Roman" pitchFamily="18" charset="0"/>
              </a:rPr>
              <a:t>, B</a:t>
            </a:r>
            <a:r>
              <a:rPr lang="fr-FR" sz="4400" dirty="0" smtClean="0">
                <a:latin typeface="ArialBlack" charset="0"/>
                <a:cs typeface="Times New Roman" pitchFamily="18" charset="0"/>
              </a:rPr>
              <a:t>asicité? PH  </a:t>
            </a:r>
            <a:r>
              <a:rPr lang="fr-FR" altLang="fr-FR" sz="4400" dirty="0" smtClean="0">
                <a:latin typeface="ArialBlack" charset="0"/>
                <a:cs typeface="Times New Roman" pitchFamily="18" charset="0"/>
              </a:rPr>
              <a:t/>
            </a:r>
            <a:br>
              <a:rPr lang="fr-FR" altLang="fr-FR" sz="4400" dirty="0" smtClean="0">
                <a:latin typeface="ArialBlack" charset="0"/>
                <a:cs typeface="Times New Roman" pitchFamily="18" charset="0"/>
              </a:rPr>
            </a:br>
            <a:r>
              <a:rPr lang="fr-FR" altLang="fr-FR" sz="4400" dirty="0" smtClean="0">
                <a:latin typeface="ArialBlack" charset="0"/>
                <a:cs typeface="Times New Roman" pitchFamily="18" charset="0"/>
              </a:rPr>
              <a:t>(4 </a:t>
            </a:r>
            <a:r>
              <a:rPr lang="fr-FR" altLang="fr-FR" sz="4400" dirty="0">
                <a:latin typeface="ArialBlack" charset="0"/>
                <a:cs typeface="Times New Roman" pitchFamily="18" charset="0"/>
              </a:rPr>
              <a:t>h)</a:t>
            </a:r>
            <a:endParaRPr lang="fr-FR" altLang="fr-FR" sz="4400" b="1" i="1" dirty="0">
              <a:latin typeface="Arial,Bold" charset="0"/>
              <a:cs typeface="Arial" pitchFamily="34" charset="0"/>
            </a:endParaRPr>
          </a:p>
        </p:txBody>
      </p:sp>
      <p:sp>
        <p:nvSpPr>
          <p:cNvPr id="54276"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a:solidFill>
                  <a:schemeClr val="folHlink"/>
                </a:solidFill>
              </a:rPr>
              <a:t>5</a:t>
            </a:r>
          </a:p>
        </p:txBody>
      </p:sp>
      <p:sp>
        <p:nvSpPr>
          <p:cNvPr id="54277"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74427EE-58D2-4A18-A617-7D2D8C94CA11}" type="slidenum">
              <a:rPr lang="fr-FR" altLang="fr-FR"/>
              <a:pPr>
                <a:spcBef>
                  <a:spcPct val="50000"/>
                </a:spcBef>
              </a:pPr>
              <a:t>16</a:t>
            </a:fld>
            <a:endParaRPr lang="fr-FR" altLang="fr-FR"/>
          </a:p>
        </p:txBody>
      </p:sp>
    </p:spTree>
    <p:extLst>
      <p:ext uri="{BB962C8B-B14F-4D97-AF65-F5344CB8AC3E}">
        <p14:creationId xmlns:p14="http://schemas.microsoft.com/office/powerpoint/2010/main" val="1026769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altLang="fr-FR">
                <a:latin typeface="ArialBlack" charset="0"/>
                <a:cs typeface="Times New Roman" pitchFamily="18" charset="0"/>
              </a:rPr>
              <a:t>Unités spécifiques</a:t>
            </a:r>
            <a:r>
              <a:rPr lang="fr-FR" altLang="fr-FR"/>
              <a:t> </a:t>
            </a:r>
          </a:p>
        </p:txBody>
      </p:sp>
      <p:sp>
        <p:nvSpPr>
          <p:cNvPr id="54275" name="Rectangle 3"/>
          <p:cNvSpPr>
            <a:spLocks noGrp="1" noChangeArrowheads="1"/>
          </p:cNvSpPr>
          <p:nvPr>
            <p:ph type="body" idx="1"/>
          </p:nvPr>
        </p:nvSpPr>
        <p:spPr/>
        <p:txBody>
          <a:bodyPr/>
          <a:lstStyle/>
          <a:p>
            <a:pPr algn="ctr"/>
            <a:r>
              <a:rPr lang="fr-FR" altLang="fr-FR" sz="4400" dirty="0">
                <a:latin typeface="ArialBlack" charset="0"/>
                <a:cs typeface="Times New Roman" pitchFamily="18" charset="0"/>
              </a:rPr>
              <a:t>6</a:t>
            </a:r>
            <a:r>
              <a:rPr lang="fr-FR" altLang="fr-FR" sz="4400" dirty="0" smtClean="0">
                <a:latin typeface="ArialBlack" charset="0"/>
                <a:cs typeface="Times New Roman" pitchFamily="18" charset="0"/>
              </a:rPr>
              <a:t>. </a:t>
            </a:r>
            <a:r>
              <a:rPr lang="fr-FR" sz="4400" dirty="0" smtClean="0">
                <a:latin typeface="ArialBlack" charset="0"/>
                <a:cs typeface="Times New Roman" pitchFamily="18" charset="0"/>
              </a:rPr>
              <a:t>Acoustique </a:t>
            </a:r>
            <a:r>
              <a:rPr lang="fr-FR" sz="4400" dirty="0">
                <a:latin typeface="ArialBlack" charset="0"/>
                <a:cs typeface="Times New Roman" pitchFamily="18" charset="0"/>
              </a:rPr>
              <a:t>(</a:t>
            </a:r>
            <a:r>
              <a:rPr lang="fr-FR" sz="4400" dirty="0" err="1">
                <a:latin typeface="ArialBlack" charset="0"/>
                <a:cs typeface="Times New Roman" pitchFamily="18" charset="0"/>
              </a:rPr>
              <a:t>Ac</a:t>
            </a:r>
            <a:r>
              <a:rPr lang="fr-FR" sz="4400" dirty="0">
                <a:latin typeface="ArialBlack" charset="0"/>
                <a:cs typeface="Times New Roman" pitchFamily="18" charset="0"/>
              </a:rPr>
              <a:t>.) : </a:t>
            </a:r>
            <a:r>
              <a:rPr lang="fr-FR" sz="4400" dirty="0" smtClean="0">
                <a:latin typeface="ArialBlack" charset="0"/>
                <a:cs typeface="Times New Roman" pitchFamily="18" charset="0"/>
              </a:rPr>
              <a:t/>
            </a:r>
            <a:br>
              <a:rPr lang="fr-FR" sz="4400" dirty="0" smtClean="0">
                <a:latin typeface="ArialBlack" charset="0"/>
                <a:cs typeface="Times New Roman" pitchFamily="18" charset="0"/>
              </a:rPr>
            </a:br>
            <a:r>
              <a:rPr lang="fr-FR" sz="4400" dirty="0" smtClean="0">
                <a:latin typeface="ArialBlack" charset="0"/>
                <a:cs typeface="Times New Roman" pitchFamily="18" charset="0"/>
              </a:rPr>
              <a:t>Ondes </a:t>
            </a:r>
            <a:r>
              <a:rPr lang="fr-FR" sz="4400" dirty="0">
                <a:latin typeface="ArialBlack" charset="0"/>
                <a:cs typeface="Times New Roman" pitchFamily="18" charset="0"/>
              </a:rPr>
              <a:t>sonores</a:t>
            </a:r>
          </a:p>
          <a:p>
            <a:pPr marL="0" indent="0" algn="ctr">
              <a:buNone/>
            </a:pPr>
            <a:r>
              <a:rPr lang="fr-FR" altLang="fr-FR" sz="4400" dirty="0" smtClean="0">
                <a:latin typeface="ArialBlack" charset="0"/>
                <a:cs typeface="Times New Roman" pitchFamily="18" charset="0"/>
              </a:rPr>
              <a:t>(4 </a:t>
            </a:r>
            <a:r>
              <a:rPr lang="fr-FR" altLang="fr-FR" sz="4400" dirty="0">
                <a:latin typeface="ArialBlack" charset="0"/>
                <a:cs typeface="Times New Roman" pitchFamily="18" charset="0"/>
              </a:rPr>
              <a:t>h)</a:t>
            </a:r>
            <a:endParaRPr lang="fr-FR" altLang="fr-FR" sz="4400" b="1" i="1" dirty="0">
              <a:latin typeface="Arial,Bold" charset="0"/>
              <a:cs typeface="Arial" pitchFamily="34" charset="0"/>
            </a:endParaRPr>
          </a:p>
        </p:txBody>
      </p:sp>
      <p:sp>
        <p:nvSpPr>
          <p:cNvPr id="54276"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smtClean="0">
                <a:solidFill>
                  <a:schemeClr val="folHlink"/>
                </a:solidFill>
              </a:rPr>
              <a:t>6</a:t>
            </a:r>
            <a:endParaRPr lang="fr-FR" altLang="fr-FR" sz="8000" b="1" dirty="0">
              <a:solidFill>
                <a:schemeClr val="folHlink"/>
              </a:solidFill>
            </a:endParaRPr>
          </a:p>
        </p:txBody>
      </p:sp>
      <p:sp>
        <p:nvSpPr>
          <p:cNvPr id="54277"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74427EE-58D2-4A18-A617-7D2D8C94CA11}" type="slidenum">
              <a:rPr lang="fr-FR" altLang="fr-FR"/>
              <a:pPr>
                <a:spcBef>
                  <a:spcPct val="50000"/>
                </a:spcBef>
              </a:pPr>
              <a:t>17</a:t>
            </a:fld>
            <a:endParaRPr lang="fr-FR" altLang="fr-FR"/>
          </a:p>
        </p:txBody>
      </p:sp>
    </p:spTree>
    <p:extLst>
      <p:ext uri="{BB962C8B-B14F-4D97-AF65-F5344CB8AC3E}">
        <p14:creationId xmlns:p14="http://schemas.microsoft.com/office/powerpoint/2010/main" val="2424573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r-FR" altLang="fr-FR" dirty="0">
                <a:latin typeface="ArialBlack" charset="0"/>
                <a:cs typeface="Times New Roman" pitchFamily="18" charset="0"/>
              </a:rPr>
              <a:t>Unités spécifiques</a:t>
            </a:r>
            <a:r>
              <a:rPr lang="fr-FR" altLang="fr-FR" dirty="0"/>
              <a:t> </a:t>
            </a:r>
          </a:p>
        </p:txBody>
      </p:sp>
      <p:sp>
        <p:nvSpPr>
          <p:cNvPr id="55299" name="Rectangle 3"/>
          <p:cNvSpPr>
            <a:spLocks noGrp="1" noChangeArrowheads="1"/>
          </p:cNvSpPr>
          <p:nvPr>
            <p:ph type="body" idx="1"/>
          </p:nvPr>
        </p:nvSpPr>
        <p:spPr/>
        <p:txBody>
          <a:bodyPr/>
          <a:lstStyle/>
          <a:p>
            <a:pPr algn="ctr">
              <a:spcBef>
                <a:spcPts val="1800"/>
              </a:spcBef>
            </a:pPr>
            <a:r>
              <a:rPr lang="fr-FR" altLang="fr-FR" sz="4400" dirty="0">
                <a:latin typeface="ArialBlack" charset="0"/>
                <a:cs typeface="Times New Roman" pitchFamily="18" charset="0"/>
              </a:rPr>
              <a:t>7</a:t>
            </a:r>
            <a:r>
              <a:rPr lang="fr-FR" altLang="fr-FR" sz="4400" dirty="0" smtClean="0">
                <a:latin typeface="ArialBlack" charset="0"/>
                <a:cs typeface="Times New Roman" pitchFamily="18" charset="0"/>
              </a:rPr>
              <a:t>. </a:t>
            </a:r>
            <a:r>
              <a:rPr lang="fr-FR" sz="4400" dirty="0" smtClean="0">
                <a:latin typeface="ArialBlack" charset="0"/>
                <a:cs typeface="Times New Roman" pitchFamily="18" charset="0"/>
              </a:rPr>
              <a:t>Électricité </a:t>
            </a:r>
            <a:r>
              <a:rPr lang="fr-FR" sz="4400" dirty="0">
                <a:latin typeface="ArialBlack" charset="0"/>
                <a:cs typeface="Times New Roman" pitchFamily="18" charset="0"/>
              </a:rPr>
              <a:t>2 (El. 2) : </a:t>
            </a:r>
            <a:endParaRPr lang="fr-FR" sz="4400" dirty="0" smtClean="0">
              <a:latin typeface="ArialBlack" charset="0"/>
              <a:cs typeface="Times New Roman" pitchFamily="18" charset="0"/>
            </a:endParaRPr>
          </a:p>
          <a:p>
            <a:pPr marL="0" indent="0" algn="ctr">
              <a:spcBef>
                <a:spcPts val="1800"/>
              </a:spcBef>
              <a:buNone/>
            </a:pPr>
            <a:r>
              <a:rPr lang="fr-FR" sz="4400" dirty="0" smtClean="0">
                <a:latin typeface="ArialBlack" charset="0"/>
                <a:cs typeface="Times New Roman" pitchFamily="18" charset="0"/>
              </a:rPr>
              <a:t>Courant </a:t>
            </a:r>
            <a:r>
              <a:rPr lang="fr-FR" sz="4400" dirty="0">
                <a:latin typeface="ArialBlack" charset="0"/>
                <a:cs typeface="Times New Roman" pitchFamily="18" charset="0"/>
              </a:rPr>
              <a:t>alternatif sinusoïdal monophasé, puissance et </a:t>
            </a:r>
            <a:r>
              <a:rPr lang="fr-FR" sz="4400" dirty="0" smtClean="0">
                <a:latin typeface="ArialBlack" charset="0"/>
                <a:cs typeface="Times New Roman" pitchFamily="18" charset="0"/>
              </a:rPr>
              <a:t>énergie</a:t>
            </a:r>
            <a:r>
              <a:rPr lang="fr-FR" altLang="fr-FR" sz="4400" dirty="0" smtClean="0">
                <a:latin typeface="ArialBlack" charset="0"/>
                <a:cs typeface="Times New Roman" pitchFamily="18" charset="0"/>
              </a:rPr>
              <a:t/>
            </a:r>
            <a:br>
              <a:rPr lang="fr-FR" altLang="fr-FR" sz="4400" dirty="0" smtClean="0">
                <a:latin typeface="ArialBlack" charset="0"/>
                <a:cs typeface="Times New Roman" pitchFamily="18" charset="0"/>
              </a:rPr>
            </a:br>
            <a:r>
              <a:rPr lang="fr-FR" altLang="fr-FR" sz="4400" dirty="0" smtClean="0">
                <a:latin typeface="ArialBlack" charset="0"/>
                <a:cs typeface="Times New Roman" pitchFamily="18" charset="0"/>
              </a:rPr>
              <a:t>(8 </a:t>
            </a:r>
            <a:r>
              <a:rPr lang="fr-FR" altLang="fr-FR" sz="4400" dirty="0">
                <a:latin typeface="ArialBlack" charset="0"/>
                <a:cs typeface="Times New Roman" pitchFamily="18" charset="0"/>
              </a:rPr>
              <a:t>h)</a:t>
            </a:r>
          </a:p>
          <a:p>
            <a:endParaRPr lang="fr-FR" altLang="fr-FR" sz="4400" b="1" i="1" dirty="0">
              <a:latin typeface="Arial,Bold" charset="0"/>
              <a:cs typeface="Arial" pitchFamily="34" charset="0"/>
            </a:endParaRPr>
          </a:p>
        </p:txBody>
      </p:sp>
      <p:sp>
        <p:nvSpPr>
          <p:cNvPr id="55300"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smtClean="0">
                <a:solidFill>
                  <a:schemeClr val="folHlink"/>
                </a:solidFill>
              </a:rPr>
              <a:t>7</a:t>
            </a:r>
            <a:endParaRPr lang="fr-FR" altLang="fr-FR" sz="8000" b="1" dirty="0">
              <a:solidFill>
                <a:schemeClr val="folHlink"/>
              </a:solidFill>
            </a:endParaRPr>
          </a:p>
        </p:txBody>
      </p:sp>
      <p:sp>
        <p:nvSpPr>
          <p:cNvPr id="5530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4A58413B-66D1-484D-8B59-A21A72D9754F}" type="slidenum">
              <a:rPr lang="fr-FR" altLang="fr-FR"/>
              <a:pPr>
                <a:spcBef>
                  <a:spcPct val="50000"/>
                </a:spcBef>
              </a:pPr>
              <a:t>18</a:t>
            </a:fld>
            <a:endParaRPr lang="fr-FR" altLang="fr-FR"/>
          </a:p>
        </p:txBody>
      </p:sp>
    </p:spTree>
    <p:extLst>
      <p:ext uri="{BB962C8B-B14F-4D97-AF65-F5344CB8AC3E}">
        <p14:creationId xmlns:p14="http://schemas.microsoft.com/office/powerpoint/2010/main" val="1209698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25"/>
          <p:cNvGraphicFramePr>
            <a:graphicFrameLocks noGrp="1"/>
          </p:cNvGraphicFramePr>
          <p:nvPr>
            <p:extLst>
              <p:ext uri="{D42A27DB-BD31-4B8C-83A1-F6EECF244321}">
                <p14:modId xmlns:p14="http://schemas.microsoft.com/office/powerpoint/2010/main" val="2907770341"/>
              </p:ext>
            </p:extLst>
          </p:nvPr>
        </p:nvGraphicFramePr>
        <p:xfrm>
          <a:off x="2123728" y="1196752"/>
          <a:ext cx="4680520" cy="5112746"/>
        </p:xfrm>
        <a:graphic>
          <a:graphicData uri="http://schemas.openxmlformats.org/drawingml/2006/table">
            <a:tbl>
              <a:tblPr/>
              <a:tblGrid>
                <a:gridCol w="3034157"/>
                <a:gridCol w="1646363"/>
              </a:tblGrid>
              <a:tr h="661740">
                <a:tc gridSpan="2">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4000" b="1" i="0" u="none" strike="noStrike" kern="1200" cap="none" normalizeH="0" baseline="0" dirty="0" smtClean="0">
                          <a:ln>
                            <a:noFill/>
                          </a:ln>
                          <a:solidFill>
                            <a:schemeClr val="tx1"/>
                          </a:solidFill>
                          <a:effectLst/>
                          <a:latin typeface="Times New Roman" pitchFamily="18" charset="0"/>
                          <a:ea typeface="+mn-ea"/>
                          <a:cs typeface="+mn-cs"/>
                        </a:rPr>
                        <a:t>Sciences</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shade val="46275"/>
                            <a:invGamma/>
                          </a:schemeClr>
                        </a:gs>
                      </a:gsLst>
                      <a:path path="rect">
                        <a:fillToRect r="100000" b="100000"/>
                      </a:path>
                    </a:gradFill>
                  </a:tcPr>
                </a:tc>
                <a:tc hMerge="1">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altLang="fr-FR" sz="1200" b="1" i="0" u="none" strike="noStrike" cap="none" normalizeH="0" baseline="0" dirty="0" smtClean="0">
                        <a:ln>
                          <a:noFill/>
                        </a:ln>
                        <a:solidFill>
                          <a:schemeClr val="tx1"/>
                        </a:solidFill>
                        <a:effectLst/>
                        <a:latin typeface="Times New Roman" pitchFamily="18" charset="0"/>
                      </a:endParaRP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1450">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kern="1200" dirty="0" smtClean="0">
                          <a:solidFill>
                            <a:schemeClr val="tx1"/>
                          </a:solidFill>
                          <a:latin typeface="ArialBlack" charset="0"/>
                          <a:ea typeface="+mn-ea"/>
                          <a:cs typeface="Times New Roman" pitchFamily="18" charset="0"/>
                        </a:rPr>
                        <a:t>Horaire global</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54 h</a:t>
                      </a:r>
                      <a:r>
                        <a:rPr kumimoji="0" lang="fr-FR" altLang="fr-FR" sz="2800" b="0" i="0" u="none" strike="noStrike" cap="none" normalizeH="0" baseline="0" dirty="0" smtClean="0">
                          <a:ln>
                            <a:noFill/>
                          </a:ln>
                          <a:solidFill>
                            <a:schemeClr val="tx1"/>
                          </a:solidFill>
                          <a:effectLst/>
                          <a:latin typeface="Times New Roman" pitchFamily="18" charset="0"/>
                        </a:rPr>
                        <a:t> </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r h="374986">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1.</a:t>
                      </a:r>
                      <a:r>
                        <a:rPr lang="fr-FR" altLang="fr-FR" sz="2400" b="1" baseline="0" dirty="0" smtClean="0">
                          <a:latin typeface="ArialBlack" charset="0"/>
                          <a:cs typeface="Times New Roman" pitchFamily="18" charset="0"/>
                        </a:rPr>
                        <a:t> </a:t>
                      </a:r>
                      <a:r>
                        <a:rPr lang="fr-FR" altLang="fr-FR" sz="2400" b="1" dirty="0" smtClean="0">
                          <a:latin typeface="ArialBlack" charset="0"/>
                          <a:cs typeface="Times New Roman" pitchFamily="18" charset="0"/>
                        </a:rPr>
                        <a:t>Sécurité</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altLang="fr-FR" sz="2800" b="0" i="0" u="none" strike="noStrike" cap="none" normalizeH="0" baseline="0" dirty="0" smtClean="0">
                        <a:ln>
                          <a:noFill/>
                        </a:ln>
                        <a:solidFill>
                          <a:schemeClr val="tx1"/>
                        </a:solidFill>
                        <a:effectLst/>
                        <a:latin typeface="Times New Roman" pitchFamily="18" charset="0"/>
                      </a:endParaRP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426225">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2. Chimie 1</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14h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426225">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3. Chimie 3</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4h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rgbClr val="C00000"/>
                        </a:gs>
                        <a:gs pos="100000">
                          <a:schemeClr val="hlink">
                            <a:gamma/>
                            <a:shade val="46275"/>
                            <a:invGamma/>
                          </a:schemeClr>
                        </a:gs>
                      </a:gsLst>
                      <a:path path="shape">
                        <a:fillToRect l="50000" t="50000" r="50000" b="50000"/>
                      </a:path>
                    </a:gradFill>
                  </a:tcPr>
                </a:tc>
              </a:tr>
              <a:tr h="605446">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4. Mécanique</a:t>
                      </a:r>
                      <a:r>
                        <a:rPr lang="fr-FR" altLang="fr-FR" sz="2400" b="1" baseline="0" dirty="0" smtClean="0">
                          <a:latin typeface="ArialBlack" charset="0"/>
                          <a:cs typeface="Times New Roman" pitchFamily="18" charset="0"/>
                        </a:rPr>
                        <a:t> 1</a:t>
                      </a:r>
                      <a:r>
                        <a:rPr lang="fr-FR" altLang="fr-FR" sz="2400" b="1" dirty="0" smtClean="0">
                          <a:latin typeface="ArialBlack" charset="0"/>
                          <a:cs typeface="Times New Roman" pitchFamily="18" charset="0"/>
                        </a:rPr>
                        <a:t> </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8 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598553">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dirty="0" smtClean="0">
                          <a:latin typeface="ArialBlack" charset="0"/>
                          <a:cs typeface="Times New Roman" pitchFamily="18" charset="0"/>
                        </a:rPr>
                        <a:t>5. Acoustique</a:t>
                      </a:r>
                      <a:endParaRPr kumimoji="0" lang="fr-FR" altLang="fr-FR" sz="2400" b="1" i="0" u="none" strike="noStrike" cap="none" normalizeH="0" baseline="0" dirty="0" smtClean="0">
                        <a:ln>
                          <a:noFill/>
                        </a:ln>
                        <a:solidFill>
                          <a:schemeClr val="tx1"/>
                        </a:solidFill>
                        <a:effectLst/>
                        <a:latin typeface="Times New Roman" pitchFamily="18" charset="0"/>
                      </a:endParaRP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fr-FR" altLang="fr-FR" sz="2800" b="0" i="0" u="none" strike="noStrike" kern="1200" cap="none" normalizeH="0" baseline="0" dirty="0" smtClean="0">
                          <a:ln>
                            <a:noFill/>
                          </a:ln>
                          <a:solidFill>
                            <a:schemeClr val="tx1"/>
                          </a:solidFill>
                          <a:effectLst/>
                          <a:latin typeface="ArialBlack" charset="0"/>
                          <a:ea typeface="+mn-ea"/>
                          <a:cs typeface="Times New Roman" pitchFamily="18" charset="0"/>
                        </a:rPr>
                        <a:t>4h</a:t>
                      </a:r>
                    </a:p>
                  </a:txBody>
                  <a:tcPr marL="38100" marR="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hlink"/>
                        </a:gs>
                        <a:gs pos="100000">
                          <a:schemeClr val="hlink">
                            <a:gamma/>
                            <a:shade val="46275"/>
                            <a:invGamma/>
                          </a:schemeClr>
                        </a:gs>
                      </a:gsLst>
                      <a:path path="shape">
                        <a:fillToRect l="50000" t="50000" r="50000" b="50000"/>
                      </a:path>
                    </a:gradFill>
                  </a:tcPr>
                </a:tc>
              </a:tr>
              <a:tr h="583617">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kern="1200" dirty="0" smtClean="0">
                          <a:solidFill>
                            <a:schemeClr val="tx1"/>
                          </a:solidFill>
                          <a:latin typeface="ArialBlack" charset="0"/>
                          <a:ea typeface="+mn-ea"/>
                          <a:cs typeface="Times New Roman" pitchFamily="18" charset="0"/>
                        </a:rPr>
                        <a:t>6. Electricité 1</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16h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r h="380271">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lang="fr-FR" altLang="fr-FR" sz="2400" b="1" kern="1200" dirty="0" smtClean="0">
                          <a:solidFill>
                            <a:schemeClr val="tx1"/>
                          </a:solidFill>
                          <a:latin typeface="ArialBlack" charset="0"/>
                          <a:ea typeface="+mn-ea"/>
                          <a:cs typeface="Times New Roman" pitchFamily="18" charset="0"/>
                        </a:rPr>
                        <a:t>7. Electricité 2</a:t>
                      </a:r>
                    </a:p>
                  </a:txBody>
                  <a:tcPr marL="38100" marR="381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a:solidFill>
                            <a:schemeClr val="tx1"/>
                          </a:solidFill>
                          <a:latin typeface="Times New Roman" pitchFamily="18" charset="0"/>
                        </a:defRPr>
                      </a:lvl1pPr>
                      <a:lvl2pPr>
                        <a:spcBef>
                          <a:spcPct val="20000"/>
                        </a:spcBef>
                        <a:buClr>
                          <a:schemeClr val="tx1"/>
                        </a:buClr>
                        <a:buSzPct val="90000"/>
                        <a:defRPr sz="2400">
                          <a:solidFill>
                            <a:schemeClr val="tx1"/>
                          </a:solidFill>
                          <a:latin typeface="Times New Roman" pitchFamily="18" charset="0"/>
                        </a:defRPr>
                      </a:lvl2pPr>
                      <a:lvl3pPr>
                        <a:spcBef>
                          <a:spcPct val="20000"/>
                        </a:spcBef>
                        <a:buClr>
                          <a:schemeClr val="accent1"/>
                        </a:buClr>
                        <a:buSzPct val="60000"/>
                        <a:buFont typeface="Wingdings" pitchFamily="2" charset="2"/>
                        <a:defRPr sz="2000">
                          <a:solidFill>
                            <a:schemeClr val="tx1"/>
                          </a:solidFill>
                          <a:latin typeface="Times New Roman" pitchFamily="18" charset="0"/>
                        </a:defRPr>
                      </a:lvl3pPr>
                      <a:lvl4pPr>
                        <a:spcBef>
                          <a:spcPct val="20000"/>
                        </a:spcBef>
                        <a:buClr>
                          <a:schemeClr val="tx1"/>
                        </a:buClr>
                        <a:defRPr>
                          <a:solidFill>
                            <a:schemeClr val="tx1"/>
                          </a:solidFill>
                          <a:latin typeface="Times New Roman" pitchFamily="18" charset="0"/>
                        </a:defRPr>
                      </a:lvl4pPr>
                      <a:lvl5pPr>
                        <a:spcBef>
                          <a:spcPct val="20000"/>
                        </a:spcBef>
                        <a:buClr>
                          <a:schemeClr val="accent1"/>
                        </a:buClr>
                        <a:defRPr>
                          <a:solidFill>
                            <a:schemeClr val="tx1"/>
                          </a:solidFill>
                          <a:latin typeface="Times New Roman" pitchFamily="18" charset="0"/>
                        </a:defRPr>
                      </a:lvl5pPr>
                      <a:lvl6pPr fontAlgn="base">
                        <a:spcBef>
                          <a:spcPct val="20000"/>
                        </a:spcBef>
                        <a:spcAft>
                          <a:spcPct val="0"/>
                        </a:spcAft>
                        <a:buClr>
                          <a:schemeClr val="accent1"/>
                        </a:buClr>
                        <a:defRPr>
                          <a:solidFill>
                            <a:schemeClr val="tx1"/>
                          </a:solidFill>
                          <a:latin typeface="Times New Roman" pitchFamily="18" charset="0"/>
                        </a:defRPr>
                      </a:lvl6pPr>
                      <a:lvl7pPr fontAlgn="base">
                        <a:spcBef>
                          <a:spcPct val="20000"/>
                        </a:spcBef>
                        <a:spcAft>
                          <a:spcPct val="0"/>
                        </a:spcAft>
                        <a:buClr>
                          <a:schemeClr val="accent1"/>
                        </a:buClr>
                        <a:defRPr>
                          <a:solidFill>
                            <a:schemeClr val="tx1"/>
                          </a:solidFill>
                          <a:latin typeface="Times New Roman" pitchFamily="18" charset="0"/>
                        </a:defRPr>
                      </a:lvl7pPr>
                      <a:lvl8pPr fontAlgn="base">
                        <a:spcBef>
                          <a:spcPct val="20000"/>
                        </a:spcBef>
                        <a:spcAft>
                          <a:spcPct val="0"/>
                        </a:spcAft>
                        <a:buClr>
                          <a:schemeClr val="accent1"/>
                        </a:buClr>
                        <a:defRPr>
                          <a:solidFill>
                            <a:schemeClr val="tx1"/>
                          </a:solidFill>
                          <a:latin typeface="Times New Roman" pitchFamily="18" charset="0"/>
                        </a:defRPr>
                      </a:lvl8pPr>
                      <a:lvl9pPr fontAlgn="base">
                        <a:spcBef>
                          <a:spcPct val="20000"/>
                        </a:spcBef>
                        <a:spcAft>
                          <a:spcPct val="0"/>
                        </a:spcAft>
                        <a:buClr>
                          <a:schemeClr val="accent1"/>
                        </a:buClr>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altLang="fr-FR" sz="2800" b="0" i="0" u="none" strike="noStrike" cap="none" normalizeH="0" baseline="0" dirty="0" smtClean="0">
                          <a:ln>
                            <a:noFill/>
                          </a:ln>
                          <a:solidFill>
                            <a:schemeClr val="tx1"/>
                          </a:solidFill>
                          <a:effectLst/>
                          <a:latin typeface="ArialBlack" charset="0"/>
                          <a:cs typeface="Times New Roman" pitchFamily="18" charset="0"/>
                        </a:rPr>
                        <a:t>8h</a:t>
                      </a:r>
                    </a:p>
                  </a:txBody>
                  <a:tcPr marL="38100" marR="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hlink"/>
                        </a:gs>
                        <a:gs pos="100000">
                          <a:schemeClr val="hlink">
                            <a:gamma/>
                            <a:shade val="46275"/>
                            <a:invGamma/>
                          </a:schemeClr>
                        </a:gs>
                      </a:gsLst>
                      <a:path path="shape">
                        <a:fillToRect l="50000" t="50000" r="50000" b="50000"/>
                      </a:path>
                    </a:gradFill>
                  </a:tcPr>
                </a:tc>
              </a:tr>
            </a:tbl>
          </a:graphicData>
        </a:graphic>
      </p:graphicFrame>
      <p:sp>
        <p:nvSpPr>
          <p:cNvPr id="3" name="ZoneTexte 2"/>
          <p:cNvSpPr txBox="1"/>
          <p:nvPr/>
        </p:nvSpPr>
        <p:spPr>
          <a:xfrm>
            <a:off x="827584" y="352832"/>
            <a:ext cx="7272808" cy="461665"/>
          </a:xfrm>
          <a:prstGeom prst="rect">
            <a:avLst/>
          </a:prstGeom>
          <a:noFill/>
        </p:spPr>
        <p:txBody>
          <a:bodyPr wrap="square" rtlCol="0">
            <a:spAutoFit/>
          </a:bodyPr>
          <a:lstStyle/>
          <a:p>
            <a:pPr lvl="0" algn="ctr">
              <a:spcBef>
                <a:spcPct val="20000"/>
              </a:spcBef>
              <a:buClr>
                <a:schemeClr val="accent2"/>
              </a:buClr>
              <a:buSzPct val="80000"/>
            </a:pPr>
            <a:r>
              <a:rPr kumimoji="0" lang="fr-FR" altLang="fr-FR" b="1" i="1" u="sng" strike="noStrike" cap="none" normalizeH="0" baseline="0" dirty="0" smtClean="0">
                <a:ln>
                  <a:noFill/>
                </a:ln>
                <a:solidFill>
                  <a:schemeClr val="folHlink"/>
                </a:solidFill>
                <a:effectLst/>
                <a:latin typeface="Arial" pitchFamily="34" charset="0"/>
                <a:cs typeface="Arial" pitchFamily="34" charset="0"/>
              </a:rPr>
              <a:t>Secteur 6</a:t>
            </a:r>
            <a:r>
              <a:rPr kumimoji="0" lang="fr-FR" altLang="fr-FR" b="1" i="1" u="sng" strike="noStrike" cap="none" normalizeH="0" baseline="0" dirty="0" smtClean="0">
                <a:ln>
                  <a:noFill/>
                </a:ln>
                <a:solidFill>
                  <a:schemeClr val="tx1"/>
                </a:solidFill>
                <a:effectLst/>
                <a:latin typeface="Arial" pitchFamily="34" charset="0"/>
                <a:cs typeface="Arial" pitchFamily="34" charset="0"/>
              </a:rPr>
              <a:t>  : </a:t>
            </a:r>
            <a:r>
              <a:rPr kumimoji="0" lang="fr-FR" altLang="fr-FR" b="1" i="0" u="none" strike="noStrike" cap="none" normalizeH="0" baseline="0" dirty="0" smtClean="0">
                <a:ln>
                  <a:noFill/>
                </a:ln>
                <a:solidFill>
                  <a:schemeClr val="tx1"/>
                </a:solidFill>
                <a:effectLst/>
                <a:latin typeface="Arial" pitchFamily="34" charset="0"/>
                <a:cs typeface="Arial" pitchFamily="34" charset="0"/>
              </a:rPr>
              <a:t>Tertiaire Services</a:t>
            </a:r>
            <a:r>
              <a:rPr kumimoji="0" lang="fr-FR" altLang="fr-FR" b="1"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165078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596260" y="2420888"/>
            <a:ext cx="7772400" cy="1143000"/>
          </a:xfrm>
        </p:spPr>
        <p:txBody>
          <a:bodyPr/>
          <a:lstStyle/>
          <a:p>
            <a:r>
              <a:rPr lang="fr-FR" altLang="fr-FR" dirty="0" smtClean="0"/>
              <a:t>Programme de mathématiques </a:t>
            </a:r>
            <a:endParaRPr lang="fr-FR" altLang="fr-FR" dirty="0"/>
          </a:p>
        </p:txBody>
      </p:sp>
      <p:sp>
        <p:nvSpPr>
          <p:cNvPr id="28675" name="Rectangle 3"/>
          <p:cNvSpPr>
            <a:spLocks noGrp="1" noChangeArrowheads="1"/>
          </p:cNvSpPr>
          <p:nvPr>
            <p:ph type="subTitle" idx="1"/>
          </p:nvPr>
        </p:nvSpPr>
        <p:spPr>
          <a:xfrm>
            <a:off x="914400" y="4005064"/>
            <a:ext cx="6400800" cy="1752600"/>
          </a:xfrm>
        </p:spPr>
        <p:txBody>
          <a:bodyPr/>
          <a:lstStyle/>
          <a:p>
            <a:pPr marL="609600" indent="-609600">
              <a:buFont typeface="Wingdings" pitchFamily="2" charset="2"/>
              <a:buAutoNum type="arabicParenR"/>
            </a:pPr>
            <a:r>
              <a:rPr lang="fr-FR" altLang="fr-FR" sz="4800" dirty="0">
                <a:latin typeface="ArialBlack" charset="0"/>
                <a:cs typeface="Times New Roman" pitchFamily="18" charset="0"/>
              </a:rPr>
              <a:t>Unités communes</a:t>
            </a:r>
          </a:p>
          <a:p>
            <a:pPr marL="609600" indent="-609600">
              <a:buFont typeface="Wingdings" pitchFamily="2" charset="2"/>
              <a:buAutoNum type="arabicParenR"/>
            </a:pPr>
            <a:r>
              <a:rPr lang="fr-FR" altLang="fr-FR" sz="4800" dirty="0">
                <a:latin typeface="ArialBlack" charset="0"/>
                <a:cs typeface="Times New Roman" pitchFamily="18" charset="0"/>
              </a:rPr>
              <a:t>Unités spécifiques</a:t>
            </a:r>
          </a:p>
        </p:txBody>
      </p:sp>
      <p:sp>
        <p:nvSpPr>
          <p:cNvPr id="28676" name="Text Box 4"/>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7F5ABD60-07D9-4AA3-95BD-46114700079C}" type="slidenum">
              <a:rPr lang="fr-FR" altLang="fr-FR"/>
              <a:pPr>
                <a:spcBef>
                  <a:spcPct val="50000"/>
                </a:spcBef>
              </a:pPr>
              <a:t>2</a:t>
            </a:fld>
            <a:endParaRPr lang="fr-FR" altLang="fr-FR"/>
          </a:p>
        </p:txBody>
      </p:sp>
      <p:sp>
        <p:nvSpPr>
          <p:cNvPr id="2" name="Rectangle 1"/>
          <p:cNvSpPr/>
          <p:nvPr/>
        </p:nvSpPr>
        <p:spPr>
          <a:xfrm>
            <a:off x="3131840" y="426721"/>
            <a:ext cx="2448272" cy="1200329"/>
          </a:xfrm>
          <a:prstGeom prst="rect">
            <a:avLst/>
          </a:prstGeom>
        </p:spPr>
        <p:txBody>
          <a:bodyPr wrap="square">
            <a:spAutoFit/>
          </a:bodyPr>
          <a:lstStyle/>
          <a:p>
            <a:pPr lvl="0" algn="ctr"/>
            <a:r>
              <a:rPr kumimoji="0" lang="fr-FR" altLang="fr-FR" sz="7200" b="0" i="0" u="none" strike="noStrike" kern="0" cap="none" spc="0" normalizeH="0" baseline="0" noProof="0" dirty="0" smtClean="0">
                <a:ln>
                  <a:noFill/>
                </a:ln>
                <a:solidFill>
                  <a:srgbClr val="FFCC66"/>
                </a:solidFill>
                <a:effectLst>
                  <a:outerShdw blurRad="38100" dist="38100" dir="2700000" algn="tl">
                    <a:srgbClr val="000000"/>
                  </a:outerShdw>
                </a:effectLst>
                <a:uLnTx/>
                <a:uFillTx/>
                <a:latin typeface="Arial"/>
                <a:ea typeface="+mj-ea"/>
                <a:cs typeface="+mj-cs"/>
              </a:rPr>
              <a:t>CAP</a:t>
            </a:r>
            <a:endParaRPr kumimoji="0" lang="fr-FR" altLang="fr-FR" sz="7200" b="0" i="0" u="none" strike="noStrike" kern="0" cap="none" spc="0" normalizeH="0" baseline="0" noProof="0" dirty="0">
              <a:ln>
                <a:noFill/>
              </a:ln>
              <a:solidFill>
                <a:srgbClr val="FFCC66"/>
              </a:solidFill>
              <a:effectLst>
                <a:outerShdw blurRad="38100" dist="38100" dir="2700000" algn="tl">
                  <a:srgbClr val="000000"/>
                </a:outerShdw>
              </a:effectLst>
              <a:uLnTx/>
              <a:uFillTx/>
              <a:latin typeface="Arial"/>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8674"/>
                                        </p:tgtEl>
                                        <p:attrNameLst>
                                          <p:attrName>style.visibility</p:attrName>
                                        </p:attrNameLst>
                                      </p:cBhvr>
                                      <p:to>
                                        <p:strVal val="visible"/>
                                      </p:to>
                                    </p:set>
                                    <p:animEffect transition="in" filter="circle(in)">
                                      <p:cBhvr>
                                        <p:cTn id="11" dur="2000"/>
                                        <p:tgtEl>
                                          <p:spTgt spid="28674"/>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28675">
                                            <p:txEl>
                                              <p:pRg st="0" end="0"/>
                                            </p:txEl>
                                          </p:spTgt>
                                        </p:tgtEl>
                                        <p:attrNameLst>
                                          <p:attrName>style.visibility</p:attrName>
                                        </p:attrNameLst>
                                      </p:cBhvr>
                                      <p:to>
                                        <p:strVal val="visible"/>
                                      </p:to>
                                    </p:set>
                                    <p:animEffect transition="in" filter="wipe(down)">
                                      <p:cBhvr>
                                        <p:cTn id="16" dur="580">
                                          <p:stCondLst>
                                            <p:cond delay="0"/>
                                          </p:stCondLst>
                                        </p:cTn>
                                        <p:tgtEl>
                                          <p:spTgt spid="28675">
                                            <p:txEl>
                                              <p:pRg st="0" end="0"/>
                                            </p:txEl>
                                          </p:spTgt>
                                        </p:tgtEl>
                                      </p:cBhvr>
                                    </p:animEffect>
                                    <p:anim calcmode="lin" valueType="num">
                                      <p:cBhvr>
                                        <p:cTn id="17" dur="1822" tmFilter="0,0; 0.14,0.36; 0.43,0.73; 0.71,0.91; 1.0,1.0">
                                          <p:stCondLst>
                                            <p:cond delay="0"/>
                                          </p:stCondLst>
                                        </p:cTn>
                                        <p:tgtEl>
                                          <p:spTgt spid="28675">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8675">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8675">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8675">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8675">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28675">
                                            <p:txEl>
                                              <p:pRg st="0" end="0"/>
                                            </p:txEl>
                                          </p:spTgt>
                                        </p:tgtEl>
                                      </p:cBhvr>
                                      <p:to x="100000" y="60000"/>
                                    </p:animScale>
                                    <p:animScale>
                                      <p:cBhvr>
                                        <p:cTn id="23" dur="166" decel="50000">
                                          <p:stCondLst>
                                            <p:cond delay="676"/>
                                          </p:stCondLst>
                                        </p:cTn>
                                        <p:tgtEl>
                                          <p:spTgt spid="28675">
                                            <p:txEl>
                                              <p:pRg st="0" end="0"/>
                                            </p:txEl>
                                          </p:spTgt>
                                        </p:tgtEl>
                                      </p:cBhvr>
                                      <p:to x="100000" y="100000"/>
                                    </p:animScale>
                                    <p:animScale>
                                      <p:cBhvr>
                                        <p:cTn id="24" dur="26">
                                          <p:stCondLst>
                                            <p:cond delay="1312"/>
                                          </p:stCondLst>
                                        </p:cTn>
                                        <p:tgtEl>
                                          <p:spTgt spid="28675">
                                            <p:txEl>
                                              <p:pRg st="0" end="0"/>
                                            </p:txEl>
                                          </p:spTgt>
                                        </p:tgtEl>
                                      </p:cBhvr>
                                      <p:to x="100000" y="80000"/>
                                    </p:animScale>
                                    <p:animScale>
                                      <p:cBhvr>
                                        <p:cTn id="25" dur="166" decel="50000">
                                          <p:stCondLst>
                                            <p:cond delay="1338"/>
                                          </p:stCondLst>
                                        </p:cTn>
                                        <p:tgtEl>
                                          <p:spTgt spid="28675">
                                            <p:txEl>
                                              <p:pRg st="0" end="0"/>
                                            </p:txEl>
                                          </p:spTgt>
                                        </p:tgtEl>
                                      </p:cBhvr>
                                      <p:to x="100000" y="100000"/>
                                    </p:animScale>
                                    <p:animScale>
                                      <p:cBhvr>
                                        <p:cTn id="26" dur="26">
                                          <p:stCondLst>
                                            <p:cond delay="1642"/>
                                          </p:stCondLst>
                                        </p:cTn>
                                        <p:tgtEl>
                                          <p:spTgt spid="28675">
                                            <p:txEl>
                                              <p:pRg st="0" end="0"/>
                                            </p:txEl>
                                          </p:spTgt>
                                        </p:tgtEl>
                                      </p:cBhvr>
                                      <p:to x="100000" y="90000"/>
                                    </p:animScale>
                                    <p:animScale>
                                      <p:cBhvr>
                                        <p:cTn id="27" dur="166" decel="50000">
                                          <p:stCondLst>
                                            <p:cond delay="1668"/>
                                          </p:stCondLst>
                                        </p:cTn>
                                        <p:tgtEl>
                                          <p:spTgt spid="28675">
                                            <p:txEl>
                                              <p:pRg st="0" end="0"/>
                                            </p:txEl>
                                          </p:spTgt>
                                        </p:tgtEl>
                                      </p:cBhvr>
                                      <p:to x="100000" y="100000"/>
                                    </p:animScale>
                                    <p:animScale>
                                      <p:cBhvr>
                                        <p:cTn id="28" dur="26">
                                          <p:stCondLst>
                                            <p:cond delay="1808"/>
                                          </p:stCondLst>
                                        </p:cTn>
                                        <p:tgtEl>
                                          <p:spTgt spid="28675">
                                            <p:txEl>
                                              <p:pRg st="0" end="0"/>
                                            </p:txEl>
                                          </p:spTgt>
                                        </p:tgtEl>
                                      </p:cBhvr>
                                      <p:to x="100000" y="95000"/>
                                    </p:animScale>
                                    <p:animScale>
                                      <p:cBhvr>
                                        <p:cTn id="29" dur="166" decel="50000">
                                          <p:stCondLst>
                                            <p:cond delay="1834"/>
                                          </p:stCondLst>
                                        </p:cTn>
                                        <p:tgtEl>
                                          <p:spTgt spid="28675">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8675">
                                            <p:txEl>
                                              <p:pRg st="1" end="1"/>
                                            </p:txEl>
                                          </p:spTgt>
                                        </p:tgtEl>
                                        <p:attrNameLst>
                                          <p:attrName>style.visibility</p:attrName>
                                        </p:attrNameLst>
                                      </p:cBhvr>
                                      <p:to>
                                        <p:strVal val="visible"/>
                                      </p:to>
                                    </p:set>
                                    <p:animEffect transition="in" filter="wipe(down)">
                                      <p:cBhvr>
                                        <p:cTn id="34" dur="580">
                                          <p:stCondLst>
                                            <p:cond delay="0"/>
                                          </p:stCondLst>
                                        </p:cTn>
                                        <p:tgtEl>
                                          <p:spTgt spid="28675">
                                            <p:txEl>
                                              <p:pRg st="1" end="1"/>
                                            </p:txEl>
                                          </p:spTgt>
                                        </p:tgtEl>
                                      </p:cBhvr>
                                    </p:animEffect>
                                    <p:anim calcmode="lin" valueType="num">
                                      <p:cBhvr>
                                        <p:cTn id="35" dur="1822" tmFilter="0,0; 0.14,0.36; 0.43,0.73; 0.71,0.91; 1.0,1.0">
                                          <p:stCondLst>
                                            <p:cond delay="0"/>
                                          </p:stCondLst>
                                        </p:cTn>
                                        <p:tgtEl>
                                          <p:spTgt spid="28675">
                                            <p:txEl>
                                              <p:pRg st="1" end="1"/>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8675">
                                            <p:txEl>
                                              <p:pRg st="1" end="1"/>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8675">
                                            <p:txEl>
                                              <p:pRg st="1" end="1"/>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8675">
                                            <p:txEl>
                                              <p:pRg st="1" end="1"/>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8675">
                                            <p:txEl>
                                              <p:pRg st="1" end="1"/>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28675">
                                            <p:txEl>
                                              <p:pRg st="1" end="1"/>
                                            </p:txEl>
                                          </p:spTgt>
                                        </p:tgtEl>
                                      </p:cBhvr>
                                      <p:to x="100000" y="60000"/>
                                    </p:animScale>
                                    <p:animScale>
                                      <p:cBhvr>
                                        <p:cTn id="41" dur="166" decel="50000">
                                          <p:stCondLst>
                                            <p:cond delay="676"/>
                                          </p:stCondLst>
                                        </p:cTn>
                                        <p:tgtEl>
                                          <p:spTgt spid="28675">
                                            <p:txEl>
                                              <p:pRg st="1" end="1"/>
                                            </p:txEl>
                                          </p:spTgt>
                                        </p:tgtEl>
                                      </p:cBhvr>
                                      <p:to x="100000" y="100000"/>
                                    </p:animScale>
                                    <p:animScale>
                                      <p:cBhvr>
                                        <p:cTn id="42" dur="26">
                                          <p:stCondLst>
                                            <p:cond delay="1312"/>
                                          </p:stCondLst>
                                        </p:cTn>
                                        <p:tgtEl>
                                          <p:spTgt spid="28675">
                                            <p:txEl>
                                              <p:pRg st="1" end="1"/>
                                            </p:txEl>
                                          </p:spTgt>
                                        </p:tgtEl>
                                      </p:cBhvr>
                                      <p:to x="100000" y="80000"/>
                                    </p:animScale>
                                    <p:animScale>
                                      <p:cBhvr>
                                        <p:cTn id="43" dur="166" decel="50000">
                                          <p:stCondLst>
                                            <p:cond delay="1338"/>
                                          </p:stCondLst>
                                        </p:cTn>
                                        <p:tgtEl>
                                          <p:spTgt spid="28675">
                                            <p:txEl>
                                              <p:pRg st="1" end="1"/>
                                            </p:txEl>
                                          </p:spTgt>
                                        </p:tgtEl>
                                      </p:cBhvr>
                                      <p:to x="100000" y="100000"/>
                                    </p:animScale>
                                    <p:animScale>
                                      <p:cBhvr>
                                        <p:cTn id="44" dur="26">
                                          <p:stCondLst>
                                            <p:cond delay="1642"/>
                                          </p:stCondLst>
                                        </p:cTn>
                                        <p:tgtEl>
                                          <p:spTgt spid="28675">
                                            <p:txEl>
                                              <p:pRg st="1" end="1"/>
                                            </p:txEl>
                                          </p:spTgt>
                                        </p:tgtEl>
                                      </p:cBhvr>
                                      <p:to x="100000" y="90000"/>
                                    </p:animScale>
                                    <p:animScale>
                                      <p:cBhvr>
                                        <p:cTn id="45" dur="166" decel="50000">
                                          <p:stCondLst>
                                            <p:cond delay="1668"/>
                                          </p:stCondLst>
                                        </p:cTn>
                                        <p:tgtEl>
                                          <p:spTgt spid="28675">
                                            <p:txEl>
                                              <p:pRg st="1" end="1"/>
                                            </p:txEl>
                                          </p:spTgt>
                                        </p:tgtEl>
                                      </p:cBhvr>
                                      <p:to x="100000" y="100000"/>
                                    </p:animScale>
                                    <p:animScale>
                                      <p:cBhvr>
                                        <p:cTn id="46" dur="26">
                                          <p:stCondLst>
                                            <p:cond delay="1808"/>
                                          </p:stCondLst>
                                        </p:cTn>
                                        <p:tgtEl>
                                          <p:spTgt spid="28675">
                                            <p:txEl>
                                              <p:pRg st="1" end="1"/>
                                            </p:txEl>
                                          </p:spTgt>
                                        </p:tgtEl>
                                      </p:cBhvr>
                                      <p:to x="100000" y="95000"/>
                                    </p:animScale>
                                    <p:animScale>
                                      <p:cBhvr>
                                        <p:cTn id="47" dur="166" decel="50000">
                                          <p:stCondLst>
                                            <p:cond delay="1834"/>
                                          </p:stCondLst>
                                        </p:cTn>
                                        <p:tgtEl>
                                          <p:spTgt spid="2867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10"/>
          <p:cNvSpPr>
            <a:spLocks noGrp="1" noChangeArrowheads="1"/>
          </p:cNvSpPr>
          <p:nvPr>
            <p:ph type="sldNum" sz="quarter" idx="4294967295"/>
          </p:nvPr>
        </p:nvSpPr>
        <p:spPr>
          <a:xfrm>
            <a:off x="7239000" y="6400800"/>
            <a:ext cx="1905000" cy="457200"/>
          </a:xfrm>
          <a:prstGeom prst="rect">
            <a:avLst/>
          </a:prstGeom>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0903C50-2719-40FE-B7A6-60A98CFB1910}" type="slidenum">
              <a:rPr lang="fr-FR" altLang="fr-FR">
                <a:latin typeface="Times New Roman" pitchFamily="18" charset="0"/>
              </a:rPr>
              <a:pPr/>
              <a:t>20</a:t>
            </a:fld>
            <a:endParaRPr lang="fr-FR" altLang="fr-FR">
              <a:latin typeface="Times New Roman" pitchFamily="18" charset="0"/>
            </a:endParaRPr>
          </a:p>
        </p:txBody>
      </p:sp>
      <p:sp>
        <p:nvSpPr>
          <p:cNvPr id="28674" name="Rectangle 2"/>
          <p:cNvSpPr>
            <a:spLocks noGrp="1" noChangeArrowheads="1"/>
          </p:cNvSpPr>
          <p:nvPr>
            <p:ph type="ctrTitle"/>
          </p:nvPr>
        </p:nvSpPr>
        <p:spPr>
          <a:xfrm>
            <a:off x="827584" y="1700808"/>
            <a:ext cx="7772400" cy="1143000"/>
          </a:xfrm>
        </p:spPr>
        <p:txBody>
          <a:bodyPr/>
          <a:lstStyle/>
          <a:p>
            <a:r>
              <a:rPr lang="fr-FR" altLang="fr-FR" sz="6000" b="1" dirty="0" smtClean="0"/>
              <a:t>La certification en CAP</a:t>
            </a:r>
          </a:p>
        </p:txBody>
      </p:sp>
      <p:sp>
        <p:nvSpPr>
          <p:cNvPr id="28675" name="Rectangle 3"/>
          <p:cNvSpPr>
            <a:spLocks noGrp="1" noChangeArrowheads="1"/>
          </p:cNvSpPr>
          <p:nvPr>
            <p:ph type="subTitle" idx="1"/>
          </p:nvPr>
        </p:nvSpPr>
        <p:spPr>
          <a:xfrm>
            <a:off x="1403648" y="3573016"/>
            <a:ext cx="6927850" cy="1835150"/>
          </a:xfrm>
        </p:spPr>
        <p:txBody>
          <a:bodyPr/>
          <a:lstStyle/>
          <a:p>
            <a:pPr eaLnBrk="1" hangingPunct="1"/>
            <a:endParaRPr lang="fr-FR" altLang="fr-FR" sz="3600" b="1" dirty="0" smtClean="0"/>
          </a:p>
          <a:p>
            <a:pPr eaLnBrk="1" hangingPunct="1"/>
            <a:r>
              <a:rPr lang="fr-FR" altLang="fr-FR" sz="3600" b="1" dirty="0" smtClean="0"/>
              <a:t>Mathématiques - Sciences</a:t>
            </a:r>
          </a:p>
        </p:txBody>
      </p:sp>
    </p:spTree>
    <p:custDataLst>
      <p:tags r:id="rId1"/>
    </p:custDataLst>
    <p:extLst>
      <p:ext uri="{BB962C8B-B14F-4D97-AF65-F5344CB8AC3E}">
        <p14:creationId xmlns:p14="http://schemas.microsoft.com/office/powerpoint/2010/main" val="7419345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C083E67-F2C7-4E32-B38F-657DA9D4E0AE}" type="slidenum">
              <a:rPr lang="fr-FR" altLang="fr-FR">
                <a:latin typeface="Times New Roman" pitchFamily="18" charset="0"/>
              </a:rPr>
              <a:pPr/>
              <a:t>21</a:t>
            </a:fld>
            <a:endParaRPr lang="fr-FR" altLang="fr-FR">
              <a:latin typeface="Times New Roman" pitchFamily="18" charset="0"/>
            </a:endParaRPr>
          </a:p>
        </p:txBody>
      </p:sp>
      <p:sp>
        <p:nvSpPr>
          <p:cNvPr id="187394" name="Rectangle 2"/>
          <p:cNvSpPr>
            <a:spLocks noGrp="1" noChangeArrowheads="1"/>
          </p:cNvSpPr>
          <p:nvPr>
            <p:ph type="title"/>
          </p:nvPr>
        </p:nvSpPr>
        <p:spPr/>
        <p:txBody>
          <a:bodyPr/>
          <a:lstStyle/>
          <a:p>
            <a:pPr algn="ctr" eaLnBrk="1" hangingPunct="1"/>
            <a:r>
              <a:rPr lang="fr-FR" altLang="fr-FR" sz="3200" b="1" smtClean="0"/>
              <a:t>Objectifs des épreuves sanctionnant</a:t>
            </a:r>
            <a:br>
              <a:rPr lang="fr-FR" altLang="fr-FR" sz="3200" b="1" smtClean="0"/>
            </a:br>
            <a:r>
              <a:rPr lang="fr-FR" altLang="fr-FR" sz="3200" b="1" smtClean="0"/>
              <a:t> les mathématiques et les sciences</a:t>
            </a:r>
          </a:p>
        </p:txBody>
      </p:sp>
      <p:sp>
        <p:nvSpPr>
          <p:cNvPr id="187395" name="Rectangle 3"/>
          <p:cNvSpPr>
            <a:spLocks noGrp="1" noChangeArrowheads="1"/>
          </p:cNvSpPr>
          <p:nvPr>
            <p:ph type="body" idx="1"/>
          </p:nvPr>
        </p:nvSpPr>
        <p:spPr/>
        <p:txBody>
          <a:bodyPr/>
          <a:lstStyle/>
          <a:p>
            <a:pPr lvl="1" eaLnBrk="1" hangingPunct="1">
              <a:lnSpc>
                <a:spcPct val="90000"/>
              </a:lnSpc>
            </a:pPr>
            <a:r>
              <a:rPr lang="fr-FR" altLang="fr-FR" smtClean="0"/>
              <a:t>Apprécier les savoirs et compétences des candidats</a:t>
            </a:r>
          </a:p>
          <a:p>
            <a:pPr lvl="1" eaLnBrk="1" hangingPunct="1">
              <a:lnSpc>
                <a:spcPct val="90000"/>
              </a:lnSpc>
            </a:pPr>
            <a:r>
              <a:rPr lang="fr-FR" altLang="fr-FR" smtClean="0"/>
              <a:t>Apprécier leur aptitude à mobiliser celles-ci dans des situations liées à la profession ou à la vie courante</a:t>
            </a:r>
          </a:p>
          <a:p>
            <a:pPr lvl="1" eaLnBrk="1" hangingPunct="1">
              <a:lnSpc>
                <a:spcPct val="90000"/>
              </a:lnSpc>
            </a:pPr>
            <a:r>
              <a:rPr lang="fr-FR" altLang="fr-FR" smtClean="0"/>
              <a:t>Vérifier leur aptitude à résoudre correctement un problème, à justifier les résultats obtenus et à vérifier leur cohérence</a:t>
            </a:r>
          </a:p>
          <a:p>
            <a:pPr lvl="1" eaLnBrk="1" hangingPunct="1">
              <a:lnSpc>
                <a:spcPct val="90000"/>
              </a:lnSpc>
            </a:pPr>
            <a:r>
              <a:rPr lang="fr-FR" altLang="fr-FR" smtClean="0"/>
              <a:t>Apprécier leur aptitude à rendre compte par écrit ou oralement </a:t>
            </a:r>
          </a:p>
          <a:p>
            <a:pPr lvl="1" eaLnBrk="1" hangingPunct="1">
              <a:lnSpc>
                <a:spcPct val="90000"/>
              </a:lnSpc>
            </a:pPr>
            <a:endParaRPr lang="fr-FR" altLang="fr-FR" smtClean="0"/>
          </a:p>
        </p:txBody>
      </p:sp>
    </p:spTree>
    <p:custDataLst>
      <p:tags r:id="rId1"/>
    </p:custDataLst>
    <p:extLst>
      <p:ext uri="{BB962C8B-B14F-4D97-AF65-F5344CB8AC3E}">
        <p14:creationId xmlns:p14="http://schemas.microsoft.com/office/powerpoint/2010/main" val="18889842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7394"/>
                                        </p:tgtEl>
                                        <p:attrNameLst>
                                          <p:attrName>style.visibility</p:attrName>
                                        </p:attrNameLst>
                                      </p:cBhvr>
                                      <p:to>
                                        <p:strVal val="visible"/>
                                      </p:to>
                                    </p:set>
                                    <p:anim calcmode="lin" valueType="num">
                                      <p:cBhvr>
                                        <p:cTn id="7" dur="1000" fill="hold"/>
                                        <p:tgtEl>
                                          <p:spTgt spid="187394"/>
                                        </p:tgtEl>
                                        <p:attrNameLst>
                                          <p:attrName>ppt_x</p:attrName>
                                        </p:attrNameLst>
                                      </p:cBhvr>
                                      <p:tavLst>
                                        <p:tav tm="0">
                                          <p:val>
                                            <p:strVal val="#ppt_x-.2"/>
                                          </p:val>
                                        </p:tav>
                                        <p:tav tm="100000">
                                          <p:val>
                                            <p:strVal val="#ppt_x"/>
                                          </p:val>
                                        </p:tav>
                                      </p:tavLst>
                                    </p:anim>
                                    <p:anim calcmode="lin" valueType="num">
                                      <p:cBhvr>
                                        <p:cTn id="8" dur="1000" fill="hold"/>
                                        <p:tgtEl>
                                          <p:spTgt spid="1873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7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7395">
                                            <p:txEl>
                                              <p:pRg st="0" end="0"/>
                                            </p:txEl>
                                          </p:spTgt>
                                        </p:tgtEl>
                                        <p:attrNameLst>
                                          <p:attrName>style.visibility</p:attrName>
                                        </p:attrNameLst>
                                      </p:cBhvr>
                                      <p:to>
                                        <p:strVal val="visible"/>
                                      </p:to>
                                    </p:set>
                                    <p:animEffect transition="in" filter="fade">
                                      <p:cBhvr>
                                        <p:cTn id="14" dur="500"/>
                                        <p:tgtEl>
                                          <p:spTgt spid="187395">
                                            <p:txEl>
                                              <p:pRg st="0" end="0"/>
                                            </p:txEl>
                                          </p:spTgt>
                                        </p:tgtEl>
                                      </p:cBhvr>
                                    </p:animEffect>
                                    <p:anim calcmode="lin" valueType="num">
                                      <p:cBhvr>
                                        <p:cTn id="15" dur="5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739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87395">
                                            <p:txEl>
                                              <p:pRg st="1" end="1"/>
                                            </p:txEl>
                                          </p:spTgt>
                                        </p:tgtEl>
                                        <p:attrNameLst>
                                          <p:attrName>style.visibility</p:attrName>
                                        </p:attrNameLst>
                                      </p:cBhvr>
                                      <p:to>
                                        <p:strVal val="visible"/>
                                      </p:to>
                                    </p:set>
                                    <p:animEffect transition="in" filter="fade">
                                      <p:cBhvr>
                                        <p:cTn id="19" dur="500"/>
                                        <p:tgtEl>
                                          <p:spTgt spid="187395">
                                            <p:txEl>
                                              <p:pRg st="1" end="1"/>
                                            </p:txEl>
                                          </p:spTgt>
                                        </p:tgtEl>
                                      </p:cBhvr>
                                    </p:animEffect>
                                    <p:anim calcmode="lin" valueType="num">
                                      <p:cBhvr>
                                        <p:cTn id="20" dur="500" fill="hold"/>
                                        <p:tgtEl>
                                          <p:spTgt spid="18739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8739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87395">
                                            <p:txEl>
                                              <p:pRg st="2" end="2"/>
                                            </p:txEl>
                                          </p:spTgt>
                                        </p:tgtEl>
                                        <p:attrNameLst>
                                          <p:attrName>style.visibility</p:attrName>
                                        </p:attrNameLst>
                                      </p:cBhvr>
                                      <p:to>
                                        <p:strVal val="visible"/>
                                      </p:to>
                                    </p:set>
                                    <p:animEffect transition="in" filter="fade">
                                      <p:cBhvr>
                                        <p:cTn id="24" dur="500"/>
                                        <p:tgtEl>
                                          <p:spTgt spid="187395">
                                            <p:txEl>
                                              <p:pRg st="2" end="2"/>
                                            </p:txEl>
                                          </p:spTgt>
                                        </p:tgtEl>
                                      </p:cBhvr>
                                    </p:animEffect>
                                    <p:anim calcmode="lin" valueType="num">
                                      <p:cBhvr>
                                        <p:cTn id="25" dur="500" fill="hold"/>
                                        <p:tgtEl>
                                          <p:spTgt spid="18739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87395">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87395">
                                            <p:txEl>
                                              <p:pRg st="3" end="3"/>
                                            </p:txEl>
                                          </p:spTgt>
                                        </p:tgtEl>
                                        <p:attrNameLst>
                                          <p:attrName>style.visibility</p:attrName>
                                        </p:attrNameLst>
                                      </p:cBhvr>
                                      <p:to>
                                        <p:strVal val="visible"/>
                                      </p:to>
                                    </p:set>
                                    <p:animEffect transition="in" filter="fade">
                                      <p:cBhvr>
                                        <p:cTn id="29" dur="500"/>
                                        <p:tgtEl>
                                          <p:spTgt spid="187395">
                                            <p:txEl>
                                              <p:pRg st="3" end="3"/>
                                            </p:txEl>
                                          </p:spTgt>
                                        </p:tgtEl>
                                      </p:cBhvr>
                                    </p:animEffect>
                                    <p:anim calcmode="lin" valueType="num">
                                      <p:cBhvr>
                                        <p:cTn id="30" dur="500" fill="hold"/>
                                        <p:tgtEl>
                                          <p:spTgt spid="18739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8739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p:bldP spid="1873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FAEA791-9E7E-49F1-BDCD-8FAF9F927569}" type="slidenum">
              <a:rPr lang="fr-FR" altLang="fr-FR">
                <a:latin typeface="Times New Roman" pitchFamily="18" charset="0"/>
              </a:rPr>
              <a:pPr/>
              <a:t>22</a:t>
            </a:fld>
            <a:endParaRPr lang="fr-FR" altLang="fr-FR">
              <a:latin typeface="Times New Roman" pitchFamily="18" charset="0"/>
            </a:endParaRPr>
          </a:p>
        </p:txBody>
      </p:sp>
      <p:sp>
        <p:nvSpPr>
          <p:cNvPr id="194565" name="Rectangle 5"/>
          <p:cNvSpPr>
            <a:spLocks noGrp="1" noChangeArrowheads="1"/>
          </p:cNvSpPr>
          <p:nvPr>
            <p:ph type="body" sz="half" idx="1"/>
          </p:nvPr>
        </p:nvSpPr>
        <p:spPr>
          <a:xfrm>
            <a:off x="1219200" y="1600200"/>
            <a:ext cx="7281863" cy="4495800"/>
          </a:xfrm>
        </p:spPr>
        <p:txBody>
          <a:bodyPr/>
          <a:lstStyle/>
          <a:p>
            <a:pPr eaLnBrk="1" hangingPunct="1"/>
            <a:endParaRPr lang="fr-FR" altLang="fr-FR" dirty="0" smtClean="0"/>
          </a:p>
          <a:p>
            <a:pPr algn="ctr" eaLnBrk="1" hangingPunct="1">
              <a:spcBef>
                <a:spcPct val="0"/>
              </a:spcBef>
              <a:buFont typeface="Symbol" pitchFamily="18" charset="2"/>
              <a:buNone/>
            </a:pPr>
            <a:r>
              <a:rPr lang="fr-FR" altLang="fr-FR" sz="4400" b="1" dirty="0" smtClean="0">
                <a:solidFill>
                  <a:schemeClr val="tx2"/>
                </a:solidFill>
              </a:rPr>
              <a:t>Evaluation par </a:t>
            </a:r>
            <a:r>
              <a:rPr lang="fr-FR" altLang="fr-FR" sz="4400" b="1" dirty="0">
                <a:solidFill>
                  <a:schemeClr val="tx2"/>
                </a:solidFill>
              </a:rPr>
              <a:t>C</a:t>
            </a:r>
            <a:r>
              <a:rPr lang="fr-FR" altLang="fr-FR" sz="4400" b="1" dirty="0" smtClean="0">
                <a:solidFill>
                  <a:schemeClr val="tx2"/>
                </a:solidFill>
              </a:rPr>
              <a:t>ontrôle en Cours de Formation</a:t>
            </a:r>
          </a:p>
          <a:p>
            <a:pPr algn="ctr" eaLnBrk="1" hangingPunct="1">
              <a:spcBef>
                <a:spcPct val="0"/>
              </a:spcBef>
              <a:buFont typeface="Symbol" pitchFamily="18" charset="2"/>
              <a:buNone/>
            </a:pPr>
            <a:r>
              <a:rPr lang="fr-FR" altLang="fr-FR" sz="13800" b="1" dirty="0" smtClean="0">
                <a:solidFill>
                  <a:schemeClr val="tx2"/>
                </a:solidFill>
              </a:rPr>
              <a:t>(CCF)</a:t>
            </a:r>
          </a:p>
        </p:txBody>
      </p:sp>
      <p:sp>
        <p:nvSpPr>
          <p:cNvPr id="5124" name="Titre 8"/>
          <p:cNvSpPr>
            <a:spLocks noGrp="1"/>
          </p:cNvSpPr>
          <p:nvPr>
            <p:ph type="title"/>
          </p:nvPr>
        </p:nvSpPr>
        <p:spPr/>
        <p:txBody>
          <a:bodyPr/>
          <a:lstStyle/>
          <a:p>
            <a:pPr eaLnBrk="1" hangingPunct="1"/>
            <a:endParaRPr lang="fr-FR" altLang="fr-FR" smtClean="0"/>
          </a:p>
        </p:txBody>
      </p:sp>
    </p:spTree>
    <p:custDataLst>
      <p:tags r:id="rId1"/>
    </p:custDataLst>
    <p:extLst>
      <p:ext uri="{BB962C8B-B14F-4D97-AF65-F5344CB8AC3E}">
        <p14:creationId xmlns:p14="http://schemas.microsoft.com/office/powerpoint/2010/main" val="296651989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94565">
                                            <p:txEl>
                                              <p:pRg st="1" end="1"/>
                                            </p:txEl>
                                          </p:spTgt>
                                        </p:tgtEl>
                                        <p:attrNameLst>
                                          <p:attrName>style.visibility</p:attrName>
                                        </p:attrNameLst>
                                      </p:cBhvr>
                                      <p:to>
                                        <p:strVal val="visible"/>
                                      </p:to>
                                    </p:set>
                                    <p:anim calcmode="lin" valueType="num">
                                      <p:cBhvr>
                                        <p:cTn id="7" dur="500" fill="hold"/>
                                        <p:tgtEl>
                                          <p:spTgt spid="19456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94565">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194565">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19456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94565">
                                            <p:txEl>
                                              <p:pRg st="2" end="2"/>
                                            </p:txEl>
                                          </p:spTgt>
                                        </p:tgtEl>
                                        <p:attrNameLst>
                                          <p:attrName>style.visibility</p:attrName>
                                        </p:attrNameLst>
                                      </p:cBhvr>
                                      <p:to>
                                        <p:strVal val="visible"/>
                                      </p:to>
                                    </p:set>
                                    <p:anim calcmode="lin" valueType="num">
                                      <p:cBhvr>
                                        <p:cTn id="15" dur="1250" fill="hold"/>
                                        <p:tgtEl>
                                          <p:spTgt spid="194565">
                                            <p:txEl>
                                              <p:pRg st="2" end="2"/>
                                            </p:txEl>
                                          </p:spTgt>
                                        </p:tgtEl>
                                        <p:attrNameLst>
                                          <p:attrName>ppt_w</p:attrName>
                                        </p:attrNameLst>
                                      </p:cBhvr>
                                      <p:tavLst>
                                        <p:tav tm="0">
                                          <p:val>
                                            <p:fltVal val="0"/>
                                          </p:val>
                                        </p:tav>
                                        <p:tav tm="100000">
                                          <p:val>
                                            <p:strVal val="#ppt_w"/>
                                          </p:val>
                                        </p:tav>
                                      </p:tavLst>
                                    </p:anim>
                                    <p:anim calcmode="lin" valueType="num">
                                      <p:cBhvr>
                                        <p:cTn id="16" dur="1250" fill="hold"/>
                                        <p:tgtEl>
                                          <p:spTgt spid="194565">
                                            <p:txEl>
                                              <p:pRg st="2" end="2"/>
                                            </p:txEl>
                                          </p:spTgt>
                                        </p:tgtEl>
                                        <p:attrNameLst>
                                          <p:attrName>ppt_h</p:attrName>
                                        </p:attrNameLst>
                                      </p:cBhvr>
                                      <p:tavLst>
                                        <p:tav tm="0">
                                          <p:val>
                                            <p:fltVal val="0"/>
                                          </p:val>
                                        </p:tav>
                                        <p:tav tm="100000">
                                          <p:val>
                                            <p:strVal val="#ppt_h"/>
                                          </p:val>
                                        </p:tav>
                                      </p:tavLst>
                                    </p:anim>
                                    <p:animEffect transition="in" filter="fade">
                                      <p:cBhvr>
                                        <p:cTn id="17" dur="1250"/>
                                        <p:tgtEl>
                                          <p:spTgt spid="1945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88E8B55-7871-42AF-94BE-DEF06DD6E37D}" type="slidenum">
              <a:rPr lang="fr-FR" altLang="fr-FR">
                <a:latin typeface="Times New Roman" pitchFamily="18" charset="0"/>
              </a:rPr>
              <a:pPr/>
              <a:t>23</a:t>
            </a:fld>
            <a:endParaRPr lang="fr-FR" altLang="fr-FR">
              <a:latin typeface="Times New Roman" pitchFamily="18" charset="0"/>
            </a:endParaRPr>
          </a:p>
        </p:txBody>
      </p:sp>
      <p:sp>
        <p:nvSpPr>
          <p:cNvPr id="64514" name="Rectangle 2"/>
          <p:cNvSpPr>
            <a:spLocks noChangeArrowheads="1"/>
          </p:cNvSpPr>
          <p:nvPr/>
        </p:nvSpPr>
        <p:spPr bwMode="auto">
          <a:xfrm>
            <a:off x="1219200" y="685800"/>
            <a:ext cx="3886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342900" indent="-342900">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Clr>
                <a:schemeClr val="tx2"/>
              </a:buClr>
              <a:buSzPct val="90000"/>
              <a:buFont typeface="Symbol" pitchFamily="18" charset="2"/>
              <a:buChar char="¨"/>
            </a:pPr>
            <a:r>
              <a:rPr lang="fr-FR" altLang="fr-FR" sz="3600" b="1">
                <a:solidFill>
                  <a:srgbClr val="FF0000"/>
                </a:solidFill>
                <a:latin typeface="Times New Roman" pitchFamily="18" charset="0"/>
              </a:rPr>
              <a:t>Modalités </a:t>
            </a:r>
          </a:p>
          <a:p>
            <a:pPr lvl="2" eaLnBrk="1" hangingPunct="1">
              <a:spcBef>
                <a:spcPct val="20000"/>
              </a:spcBef>
            </a:pPr>
            <a:endParaRPr lang="fr-FR" altLang="fr-FR" sz="2800" b="1">
              <a:solidFill>
                <a:srgbClr val="FF0000"/>
              </a:solidFill>
              <a:latin typeface="Times New Roman" pitchFamily="18" charset="0"/>
            </a:endParaRPr>
          </a:p>
          <a:p>
            <a:pPr eaLnBrk="1" hangingPunct="1">
              <a:spcBef>
                <a:spcPct val="20000"/>
              </a:spcBef>
              <a:buClr>
                <a:schemeClr val="tx2"/>
              </a:buClr>
              <a:buSzPct val="90000"/>
              <a:buFont typeface="Symbol" pitchFamily="18" charset="2"/>
              <a:buNone/>
            </a:pPr>
            <a:endParaRPr lang="fr-FR" altLang="fr-FR" sz="3600" b="1">
              <a:solidFill>
                <a:srgbClr val="FF0000"/>
              </a:solidFill>
              <a:latin typeface="Times New Roman" pitchFamily="18" charset="0"/>
            </a:endParaRPr>
          </a:p>
          <a:p>
            <a:pPr lvl="1" eaLnBrk="1" hangingPunct="1">
              <a:spcBef>
                <a:spcPct val="20000"/>
              </a:spcBef>
            </a:pPr>
            <a:endParaRPr lang="fr-FR" altLang="fr-FR" sz="3200">
              <a:solidFill>
                <a:srgbClr val="FF0000"/>
              </a:solidFill>
              <a:latin typeface="Times New Roman" pitchFamily="18" charset="0"/>
            </a:endParaRPr>
          </a:p>
        </p:txBody>
      </p:sp>
      <p:sp>
        <p:nvSpPr>
          <p:cNvPr id="64515" name="Text Box 3"/>
          <p:cNvSpPr txBox="1">
            <a:spLocks noChangeArrowheads="1"/>
          </p:cNvSpPr>
          <p:nvPr/>
        </p:nvSpPr>
        <p:spPr bwMode="auto">
          <a:xfrm>
            <a:off x="971600" y="1524000"/>
            <a:ext cx="64642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342900" indent="-342900">
              <a:defRPr>
                <a:solidFill>
                  <a:schemeClr val="tx1"/>
                </a:solidFill>
                <a:latin typeface="Arial" pitchFamily="34" charset="0"/>
              </a:defRPr>
            </a:lvl1pPr>
            <a:lvl2pPr marL="742950" indent="-285750">
              <a:defRPr>
                <a:solidFill>
                  <a:schemeClr val="tx1"/>
                </a:solidFill>
                <a:latin typeface="Arial" pitchFamily="34" charset="0"/>
              </a:defRPr>
            </a:lvl2pPr>
            <a:lvl3pPr>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2" eaLnBrk="1" hangingPunct="1">
              <a:spcBef>
                <a:spcPct val="20000"/>
              </a:spcBef>
              <a:buFontTx/>
              <a:buChar char="•"/>
            </a:pPr>
            <a:r>
              <a:rPr lang="fr-FR" altLang="fr-FR" sz="2400" b="1" dirty="0">
                <a:latin typeface="Times New Roman" pitchFamily="18" charset="0"/>
              </a:rPr>
              <a:t> </a:t>
            </a:r>
            <a:r>
              <a:rPr lang="fr-FR" altLang="fr-FR" sz="3200" b="1" dirty="0">
                <a:latin typeface="Times New Roman" pitchFamily="18" charset="0"/>
              </a:rPr>
              <a:t>Deux </a:t>
            </a:r>
            <a:r>
              <a:rPr lang="fr-FR" altLang="fr-FR" sz="3200" b="1" dirty="0" smtClean="0">
                <a:latin typeface="Times New Roman" pitchFamily="18" charset="0"/>
              </a:rPr>
              <a:t>séquences </a:t>
            </a:r>
            <a:r>
              <a:rPr lang="fr-FR" altLang="fr-FR" sz="3200" b="1" dirty="0">
                <a:latin typeface="Times New Roman" pitchFamily="18" charset="0"/>
              </a:rPr>
              <a:t>d’évaluation </a:t>
            </a:r>
            <a:endParaRPr lang="fr-FR" altLang="fr-FR" sz="3200" dirty="0">
              <a:latin typeface="Times New Roman" pitchFamily="18" charset="0"/>
            </a:endParaRPr>
          </a:p>
        </p:txBody>
      </p:sp>
      <p:sp>
        <p:nvSpPr>
          <p:cNvPr id="64516" name="Text Box 4"/>
          <p:cNvSpPr txBox="1">
            <a:spLocks noChangeArrowheads="1"/>
          </p:cNvSpPr>
          <p:nvPr/>
        </p:nvSpPr>
        <p:spPr bwMode="auto">
          <a:xfrm>
            <a:off x="1403648" y="4941169"/>
            <a:ext cx="636986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800" dirty="0" smtClean="0">
                <a:latin typeface="Times New Roman" pitchFamily="18" charset="0"/>
              </a:rPr>
              <a:t>Durant </a:t>
            </a:r>
            <a:r>
              <a:rPr lang="fr-FR" altLang="fr-FR" sz="2800" dirty="0">
                <a:latin typeface="Times New Roman" pitchFamily="18" charset="0"/>
              </a:rPr>
              <a:t>la deuxième moitié de la </a:t>
            </a:r>
            <a:r>
              <a:rPr lang="fr-FR" altLang="fr-FR" sz="2800" dirty="0" smtClean="0">
                <a:latin typeface="Times New Roman" pitchFamily="18" charset="0"/>
              </a:rPr>
              <a:t>formation</a:t>
            </a:r>
          </a:p>
          <a:p>
            <a:pPr eaLnBrk="1" hangingPunct="1"/>
            <a:r>
              <a:rPr lang="fr-FR" altLang="fr-FR" sz="2800" dirty="0" smtClean="0"/>
              <a:t>Avant la fin du second semestre</a:t>
            </a:r>
            <a:endParaRPr lang="fr-FR" altLang="fr-FR" sz="2800" dirty="0">
              <a:latin typeface="Times New Roman" pitchFamily="18" charset="0"/>
            </a:endParaRPr>
          </a:p>
        </p:txBody>
      </p:sp>
      <p:sp>
        <p:nvSpPr>
          <p:cNvPr id="64518" name="Text Box 6"/>
          <p:cNvSpPr txBox="1">
            <a:spLocks noChangeArrowheads="1"/>
          </p:cNvSpPr>
          <p:nvPr/>
        </p:nvSpPr>
        <p:spPr bwMode="auto">
          <a:xfrm>
            <a:off x="7435850" y="3327975"/>
            <a:ext cx="1510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800" dirty="0" smtClean="0">
                <a:solidFill>
                  <a:srgbClr val="FF0000"/>
                </a:solidFill>
                <a:latin typeface="Times New Roman" pitchFamily="18" charset="0"/>
              </a:rPr>
              <a:t>20 </a:t>
            </a:r>
            <a:r>
              <a:rPr lang="fr-FR" altLang="fr-FR" sz="2800" dirty="0">
                <a:solidFill>
                  <a:srgbClr val="FF0000"/>
                </a:solidFill>
                <a:latin typeface="Times New Roman" pitchFamily="18" charset="0"/>
              </a:rPr>
              <a:t>points</a:t>
            </a:r>
          </a:p>
        </p:txBody>
      </p:sp>
      <p:sp>
        <p:nvSpPr>
          <p:cNvPr id="64520" name="Text Box 8"/>
          <p:cNvSpPr txBox="1">
            <a:spLocks noChangeArrowheads="1"/>
          </p:cNvSpPr>
          <p:nvPr/>
        </p:nvSpPr>
        <p:spPr bwMode="auto">
          <a:xfrm>
            <a:off x="7503955" y="4267200"/>
            <a:ext cx="1510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800" dirty="0">
                <a:solidFill>
                  <a:srgbClr val="FF0000"/>
                </a:solidFill>
                <a:latin typeface="Times New Roman" pitchFamily="18" charset="0"/>
              </a:rPr>
              <a:t>2</a:t>
            </a:r>
            <a:r>
              <a:rPr lang="fr-FR" altLang="fr-FR" sz="2800" dirty="0" smtClean="0">
                <a:solidFill>
                  <a:srgbClr val="FF0000"/>
                </a:solidFill>
                <a:latin typeface="Times New Roman" pitchFamily="18" charset="0"/>
              </a:rPr>
              <a:t>0 </a:t>
            </a:r>
            <a:r>
              <a:rPr lang="fr-FR" altLang="fr-FR" sz="2800" dirty="0">
                <a:solidFill>
                  <a:srgbClr val="FF0000"/>
                </a:solidFill>
                <a:latin typeface="Times New Roman" pitchFamily="18" charset="0"/>
              </a:rPr>
              <a:t>points</a:t>
            </a:r>
          </a:p>
        </p:txBody>
      </p:sp>
      <p:sp>
        <p:nvSpPr>
          <p:cNvPr id="64523" name="Text Box 11"/>
          <p:cNvSpPr txBox="1">
            <a:spLocks noChangeArrowheads="1"/>
          </p:cNvSpPr>
          <p:nvPr/>
        </p:nvSpPr>
        <p:spPr bwMode="auto">
          <a:xfrm>
            <a:off x="1259632" y="2492896"/>
            <a:ext cx="57546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200" b="1" dirty="0">
                <a:solidFill>
                  <a:srgbClr val="FF0000"/>
                </a:solidFill>
                <a:latin typeface="Times New Roman" pitchFamily="18" charset="0"/>
              </a:rPr>
              <a:t>Première </a:t>
            </a:r>
            <a:r>
              <a:rPr lang="fr-FR" altLang="fr-FR" sz="3200" b="1" dirty="0" smtClean="0">
                <a:solidFill>
                  <a:srgbClr val="FF0000"/>
                </a:solidFill>
                <a:latin typeface="Times New Roman" pitchFamily="18" charset="0"/>
              </a:rPr>
              <a:t>séquence </a:t>
            </a:r>
            <a:r>
              <a:rPr lang="fr-FR" altLang="fr-FR" sz="3200" b="1" dirty="0">
                <a:solidFill>
                  <a:srgbClr val="FF0000"/>
                </a:solidFill>
                <a:latin typeface="Times New Roman" pitchFamily="18" charset="0"/>
              </a:rPr>
              <a:t>d’évaluation</a:t>
            </a:r>
          </a:p>
        </p:txBody>
      </p:sp>
      <p:sp>
        <p:nvSpPr>
          <p:cNvPr id="64524" name="Text Box 12"/>
          <p:cNvSpPr txBox="1">
            <a:spLocks noChangeArrowheads="1"/>
          </p:cNvSpPr>
          <p:nvPr/>
        </p:nvSpPr>
        <p:spPr bwMode="auto">
          <a:xfrm>
            <a:off x="1371600" y="4267200"/>
            <a:ext cx="588334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200" b="1" dirty="0">
                <a:solidFill>
                  <a:srgbClr val="FF0000"/>
                </a:solidFill>
                <a:latin typeface="Times New Roman" pitchFamily="18" charset="0"/>
              </a:rPr>
              <a:t>Deuxième </a:t>
            </a:r>
            <a:r>
              <a:rPr lang="fr-FR" altLang="fr-FR" sz="3200" b="1" dirty="0" smtClean="0">
                <a:solidFill>
                  <a:srgbClr val="FF0000"/>
                </a:solidFill>
                <a:latin typeface="Times New Roman" pitchFamily="18" charset="0"/>
              </a:rPr>
              <a:t>séquence </a:t>
            </a:r>
            <a:r>
              <a:rPr lang="fr-FR" altLang="fr-FR" sz="3200" b="1" dirty="0">
                <a:solidFill>
                  <a:srgbClr val="FF0000"/>
                </a:solidFill>
                <a:latin typeface="Times New Roman" pitchFamily="18" charset="0"/>
              </a:rPr>
              <a:t>d’évaluation</a:t>
            </a:r>
          </a:p>
        </p:txBody>
      </p:sp>
      <p:sp>
        <p:nvSpPr>
          <p:cNvPr id="10" name="Rectangle 9"/>
          <p:cNvSpPr/>
          <p:nvPr/>
        </p:nvSpPr>
        <p:spPr>
          <a:xfrm>
            <a:off x="1187624" y="2996952"/>
            <a:ext cx="6558800" cy="954107"/>
          </a:xfrm>
          <a:prstGeom prst="rect">
            <a:avLst/>
          </a:prstGeom>
        </p:spPr>
        <p:txBody>
          <a:bodyPr wrap="square">
            <a:spAutoFit/>
          </a:bodyPr>
          <a:lstStyle/>
          <a:p>
            <a:r>
              <a:rPr lang="fr-FR" altLang="fr-FR" sz="2800" dirty="0" smtClean="0"/>
              <a:t>Avant la fin du second semestre de la première année</a:t>
            </a:r>
          </a:p>
        </p:txBody>
      </p:sp>
    </p:spTree>
    <p:custDataLst>
      <p:tags r:id="rId1"/>
    </p:custDataLst>
    <p:extLst>
      <p:ext uri="{BB962C8B-B14F-4D97-AF65-F5344CB8AC3E}">
        <p14:creationId xmlns:p14="http://schemas.microsoft.com/office/powerpoint/2010/main" val="3385069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 calcmode="lin" valueType="num">
                                      <p:cBhvr additive="base">
                                        <p:cTn id="7" dur="500" fill="hold"/>
                                        <p:tgtEl>
                                          <p:spTgt spid="645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gtEl>
                                        <p:attrNameLst>
                                          <p:attrName>style.visibility</p:attrName>
                                        </p:attrNameLst>
                                      </p:cBhvr>
                                      <p:to>
                                        <p:strVal val="visible"/>
                                      </p:to>
                                    </p:set>
                                    <p:anim calcmode="lin" valueType="num">
                                      <p:cBhvr additive="base">
                                        <p:cTn id="13" dur="500" fill="hold"/>
                                        <p:tgtEl>
                                          <p:spTgt spid="64515"/>
                                        </p:tgtEl>
                                        <p:attrNameLst>
                                          <p:attrName>ppt_x</p:attrName>
                                        </p:attrNameLst>
                                      </p:cBhvr>
                                      <p:tavLst>
                                        <p:tav tm="0">
                                          <p:val>
                                            <p:strVal val="0-#ppt_w/2"/>
                                          </p:val>
                                        </p:tav>
                                        <p:tav tm="100000">
                                          <p:val>
                                            <p:strVal val="#ppt_x"/>
                                          </p:val>
                                        </p:tav>
                                      </p:tavLst>
                                    </p:anim>
                                    <p:anim calcmode="lin" valueType="num">
                                      <p:cBhvr additive="base">
                                        <p:cTn id="14" dur="500" fill="hold"/>
                                        <p:tgtEl>
                                          <p:spTgt spid="6451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6"/>
                                        </p:tgtEl>
                                        <p:attrNameLst>
                                          <p:attrName>style.visibility</p:attrName>
                                        </p:attrNameLst>
                                      </p:cBhvr>
                                      <p:to>
                                        <p:strVal val="visible"/>
                                      </p:to>
                                    </p:set>
                                    <p:anim calcmode="lin" valueType="num">
                                      <p:cBhvr additive="base">
                                        <p:cTn id="19" dur="500" fill="hold"/>
                                        <p:tgtEl>
                                          <p:spTgt spid="64516"/>
                                        </p:tgtEl>
                                        <p:attrNameLst>
                                          <p:attrName>ppt_x</p:attrName>
                                        </p:attrNameLst>
                                      </p:cBhvr>
                                      <p:tavLst>
                                        <p:tav tm="0">
                                          <p:val>
                                            <p:strVal val="0-#ppt_w/2"/>
                                          </p:val>
                                        </p:tav>
                                        <p:tav tm="100000">
                                          <p:val>
                                            <p:strVal val="#ppt_x"/>
                                          </p:val>
                                        </p:tav>
                                      </p:tavLst>
                                    </p:anim>
                                    <p:anim calcmode="lin" valueType="num">
                                      <p:cBhvr additive="base">
                                        <p:cTn id="20" dur="500" fill="hold"/>
                                        <p:tgtEl>
                                          <p:spTgt spid="6451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4523"/>
                                        </p:tgtEl>
                                        <p:attrNameLst>
                                          <p:attrName>style.visibility</p:attrName>
                                        </p:attrNameLst>
                                      </p:cBhvr>
                                      <p:to>
                                        <p:strVal val="visible"/>
                                      </p:to>
                                    </p:set>
                                    <p:anim calcmode="lin" valueType="num">
                                      <p:cBhvr additive="base">
                                        <p:cTn id="25" dur="500" fill="hold"/>
                                        <p:tgtEl>
                                          <p:spTgt spid="64523"/>
                                        </p:tgtEl>
                                        <p:attrNameLst>
                                          <p:attrName>ppt_x</p:attrName>
                                        </p:attrNameLst>
                                      </p:cBhvr>
                                      <p:tavLst>
                                        <p:tav tm="0">
                                          <p:val>
                                            <p:strVal val="0-#ppt_w/2"/>
                                          </p:val>
                                        </p:tav>
                                        <p:tav tm="100000">
                                          <p:val>
                                            <p:strVal val="#ppt_x"/>
                                          </p:val>
                                        </p:tav>
                                      </p:tavLst>
                                    </p:anim>
                                    <p:anim calcmode="lin" valueType="num">
                                      <p:cBhvr additive="base">
                                        <p:cTn id="26" dur="500" fill="hold"/>
                                        <p:tgtEl>
                                          <p:spTgt spid="6452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4518"/>
                                        </p:tgtEl>
                                        <p:attrNameLst>
                                          <p:attrName>style.visibility</p:attrName>
                                        </p:attrNameLst>
                                      </p:cBhvr>
                                      <p:to>
                                        <p:strVal val="visible"/>
                                      </p:to>
                                    </p:set>
                                    <p:anim calcmode="lin" valueType="num">
                                      <p:cBhvr additive="base">
                                        <p:cTn id="31" dur="500" fill="hold"/>
                                        <p:tgtEl>
                                          <p:spTgt spid="64518"/>
                                        </p:tgtEl>
                                        <p:attrNameLst>
                                          <p:attrName>ppt_x</p:attrName>
                                        </p:attrNameLst>
                                      </p:cBhvr>
                                      <p:tavLst>
                                        <p:tav tm="0">
                                          <p:val>
                                            <p:strVal val="1+#ppt_w/2"/>
                                          </p:val>
                                        </p:tav>
                                        <p:tav tm="100000">
                                          <p:val>
                                            <p:strVal val="#ppt_x"/>
                                          </p:val>
                                        </p:tav>
                                      </p:tavLst>
                                    </p:anim>
                                    <p:anim calcmode="lin" valueType="num">
                                      <p:cBhvr additive="base">
                                        <p:cTn id="32" dur="500" fill="hold"/>
                                        <p:tgtEl>
                                          <p:spTgt spid="6451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4524"/>
                                        </p:tgtEl>
                                        <p:attrNameLst>
                                          <p:attrName>style.visibility</p:attrName>
                                        </p:attrNameLst>
                                      </p:cBhvr>
                                      <p:to>
                                        <p:strVal val="visible"/>
                                      </p:to>
                                    </p:set>
                                    <p:anim calcmode="lin" valueType="num">
                                      <p:cBhvr additive="base">
                                        <p:cTn id="37" dur="500" fill="hold"/>
                                        <p:tgtEl>
                                          <p:spTgt spid="64524"/>
                                        </p:tgtEl>
                                        <p:attrNameLst>
                                          <p:attrName>ppt_x</p:attrName>
                                        </p:attrNameLst>
                                      </p:cBhvr>
                                      <p:tavLst>
                                        <p:tav tm="0">
                                          <p:val>
                                            <p:strVal val="0-#ppt_w/2"/>
                                          </p:val>
                                        </p:tav>
                                        <p:tav tm="100000">
                                          <p:val>
                                            <p:strVal val="#ppt_x"/>
                                          </p:val>
                                        </p:tav>
                                      </p:tavLst>
                                    </p:anim>
                                    <p:anim calcmode="lin" valueType="num">
                                      <p:cBhvr additive="base">
                                        <p:cTn id="38" dur="500" fill="hold"/>
                                        <p:tgtEl>
                                          <p:spTgt spid="6452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4520"/>
                                        </p:tgtEl>
                                        <p:attrNameLst>
                                          <p:attrName>style.visibility</p:attrName>
                                        </p:attrNameLst>
                                      </p:cBhvr>
                                      <p:to>
                                        <p:strVal val="visible"/>
                                      </p:to>
                                    </p:set>
                                    <p:anim calcmode="lin" valueType="num">
                                      <p:cBhvr additive="base">
                                        <p:cTn id="43" dur="500" fill="hold"/>
                                        <p:tgtEl>
                                          <p:spTgt spid="64520"/>
                                        </p:tgtEl>
                                        <p:attrNameLst>
                                          <p:attrName>ppt_x</p:attrName>
                                        </p:attrNameLst>
                                      </p:cBhvr>
                                      <p:tavLst>
                                        <p:tav tm="0">
                                          <p:val>
                                            <p:strVal val="1+#ppt_w/2"/>
                                          </p:val>
                                        </p:tav>
                                        <p:tav tm="100000">
                                          <p:val>
                                            <p:strVal val="#ppt_x"/>
                                          </p:val>
                                        </p:tav>
                                      </p:tavLst>
                                    </p:anim>
                                    <p:anim calcmode="lin" valueType="num">
                                      <p:cBhvr additive="base">
                                        <p:cTn id="44" dur="500" fill="hold"/>
                                        <p:tgtEl>
                                          <p:spTgt spid="645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utoUpdateAnimBg="0"/>
      <p:bldP spid="64515" grpId="0" autoUpdateAnimBg="0"/>
      <p:bldP spid="64516" grpId="0" autoUpdateAnimBg="0"/>
      <p:bldP spid="64518" grpId="0" autoUpdateAnimBg="0"/>
      <p:bldP spid="64520" grpId="0" autoUpdateAnimBg="0"/>
      <p:bldP spid="64523" grpId="0" autoUpdateAnimBg="0"/>
      <p:bldP spid="6452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5"/>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9F92F01-4362-408D-967F-71D7576BF9BC}" type="slidenum">
              <a:rPr lang="fr-FR" altLang="fr-FR">
                <a:latin typeface="Times New Roman" pitchFamily="18" charset="0"/>
              </a:rPr>
              <a:pPr/>
              <a:t>24</a:t>
            </a:fld>
            <a:endParaRPr lang="fr-FR" altLang="fr-FR">
              <a:latin typeface="Times New Roman" pitchFamily="18" charset="0"/>
            </a:endParaRPr>
          </a:p>
        </p:txBody>
      </p:sp>
      <p:sp>
        <p:nvSpPr>
          <p:cNvPr id="54290" name="Text Box 18"/>
          <p:cNvSpPr txBox="1">
            <a:spLocks noChangeArrowheads="1"/>
          </p:cNvSpPr>
          <p:nvPr/>
        </p:nvSpPr>
        <p:spPr bwMode="auto">
          <a:xfrm>
            <a:off x="647056" y="188640"/>
            <a:ext cx="84969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200" b="1" dirty="0" smtClean="0">
                <a:solidFill>
                  <a:srgbClr val="FF0000"/>
                </a:solidFill>
                <a:latin typeface="Times New Roman" pitchFamily="18" charset="0"/>
              </a:rPr>
              <a:t>Chaque séquence d’évaluation se déclinent ainsi:</a:t>
            </a:r>
            <a:endParaRPr lang="fr-FR" altLang="fr-FR" sz="3200" b="1" dirty="0">
              <a:solidFill>
                <a:srgbClr val="FF0000"/>
              </a:solidFill>
              <a:latin typeface="Times New Roman" pitchFamily="18" charset="0"/>
            </a:endParaRPr>
          </a:p>
        </p:txBody>
      </p:sp>
      <p:sp>
        <p:nvSpPr>
          <p:cNvPr id="8" name="Text Box 2"/>
          <p:cNvSpPr txBox="1">
            <a:spLocks noChangeArrowheads="1"/>
          </p:cNvSpPr>
          <p:nvPr/>
        </p:nvSpPr>
        <p:spPr bwMode="auto">
          <a:xfrm>
            <a:off x="1835696" y="1628800"/>
            <a:ext cx="323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600" b="1" dirty="0">
                <a:solidFill>
                  <a:schemeClr val="accent1"/>
                </a:solidFill>
                <a:latin typeface="Times New Roman" pitchFamily="18" charset="0"/>
              </a:rPr>
              <a:t>Mathématiques</a:t>
            </a:r>
          </a:p>
        </p:txBody>
      </p:sp>
      <p:sp>
        <p:nvSpPr>
          <p:cNvPr id="9" name="Text Box 3"/>
          <p:cNvSpPr txBox="1">
            <a:spLocks noChangeArrowheads="1"/>
          </p:cNvSpPr>
          <p:nvPr/>
        </p:nvSpPr>
        <p:spPr bwMode="auto">
          <a:xfrm>
            <a:off x="5652120" y="1628800"/>
            <a:ext cx="1873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600" dirty="0">
                <a:solidFill>
                  <a:srgbClr val="FF0000"/>
                </a:solidFill>
                <a:latin typeface="Times New Roman" pitchFamily="18" charset="0"/>
              </a:rPr>
              <a:t>10 points</a:t>
            </a:r>
          </a:p>
        </p:txBody>
      </p:sp>
      <p:sp>
        <p:nvSpPr>
          <p:cNvPr id="10" name="Text Box 4"/>
          <p:cNvSpPr txBox="1">
            <a:spLocks noChangeArrowheads="1"/>
          </p:cNvSpPr>
          <p:nvPr/>
        </p:nvSpPr>
        <p:spPr bwMode="auto">
          <a:xfrm>
            <a:off x="2195736" y="2348880"/>
            <a:ext cx="24561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Durée </a:t>
            </a:r>
            <a:r>
              <a:rPr lang="fr-FR" altLang="fr-FR" sz="2400" dirty="0" smtClean="0">
                <a:latin typeface="Times New Roman" pitchFamily="18" charset="0"/>
              </a:rPr>
              <a:t>:</a:t>
            </a:r>
            <a:r>
              <a:rPr lang="fr-FR" altLang="fr-FR" dirty="0">
                <a:latin typeface="Times New Roman" pitchFamily="18" charset="0"/>
              </a:rPr>
              <a:t>30 minutes</a:t>
            </a:r>
            <a:endParaRPr lang="fr-FR" altLang="fr-FR" sz="2400" dirty="0">
              <a:latin typeface="Times New Roman" pitchFamily="18" charset="0"/>
            </a:endParaRPr>
          </a:p>
        </p:txBody>
      </p:sp>
      <p:sp>
        <p:nvSpPr>
          <p:cNvPr id="12" name="Text Box 15"/>
          <p:cNvSpPr txBox="1">
            <a:spLocks noChangeArrowheads="1"/>
          </p:cNvSpPr>
          <p:nvPr/>
        </p:nvSpPr>
        <p:spPr bwMode="auto">
          <a:xfrm>
            <a:off x="2195736" y="2924944"/>
            <a:ext cx="2943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Forme : écrite</a:t>
            </a:r>
          </a:p>
        </p:txBody>
      </p:sp>
      <p:sp>
        <p:nvSpPr>
          <p:cNvPr id="13" name="Text Box 6"/>
          <p:cNvSpPr txBox="1">
            <a:spLocks noChangeArrowheads="1"/>
          </p:cNvSpPr>
          <p:nvPr/>
        </p:nvSpPr>
        <p:spPr bwMode="auto">
          <a:xfrm>
            <a:off x="1908175" y="3778250"/>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600" b="1" dirty="0">
                <a:solidFill>
                  <a:schemeClr val="accent1"/>
                </a:solidFill>
                <a:latin typeface="Times New Roman" pitchFamily="18" charset="0"/>
              </a:rPr>
              <a:t>Sciences</a:t>
            </a:r>
          </a:p>
        </p:txBody>
      </p:sp>
      <p:sp>
        <p:nvSpPr>
          <p:cNvPr id="14" name="Text Box 9"/>
          <p:cNvSpPr txBox="1">
            <a:spLocks noChangeArrowheads="1"/>
          </p:cNvSpPr>
          <p:nvPr/>
        </p:nvSpPr>
        <p:spPr bwMode="auto">
          <a:xfrm>
            <a:off x="2146559" y="4896505"/>
            <a:ext cx="4886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Forme : travaux pratiques </a:t>
            </a:r>
          </a:p>
        </p:txBody>
      </p:sp>
      <p:sp>
        <p:nvSpPr>
          <p:cNvPr id="15" name="Text Box 10"/>
          <p:cNvSpPr txBox="1">
            <a:spLocks noChangeArrowheads="1"/>
          </p:cNvSpPr>
          <p:nvPr/>
        </p:nvSpPr>
        <p:spPr bwMode="auto">
          <a:xfrm>
            <a:off x="3995936" y="5387976"/>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 activités expérimentales </a:t>
            </a:r>
            <a:r>
              <a:rPr lang="fr-FR" altLang="fr-FR" sz="2400" dirty="0">
                <a:solidFill>
                  <a:srgbClr val="FF0000"/>
                </a:solidFill>
                <a:latin typeface="Times New Roman" pitchFamily="18" charset="0"/>
              </a:rPr>
              <a:t>7 points</a:t>
            </a:r>
          </a:p>
        </p:txBody>
      </p:sp>
      <p:sp>
        <p:nvSpPr>
          <p:cNvPr id="16" name="Text Box 12"/>
          <p:cNvSpPr txBox="1">
            <a:spLocks noChangeArrowheads="1"/>
          </p:cNvSpPr>
          <p:nvPr/>
        </p:nvSpPr>
        <p:spPr bwMode="auto">
          <a:xfrm>
            <a:off x="3996070" y="5900420"/>
            <a:ext cx="437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 compte rendu                 </a:t>
            </a:r>
            <a:r>
              <a:rPr lang="fr-FR" altLang="fr-FR" sz="2400" dirty="0">
                <a:solidFill>
                  <a:srgbClr val="FF0000"/>
                </a:solidFill>
                <a:latin typeface="Times New Roman" pitchFamily="18" charset="0"/>
              </a:rPr>
              <a:t>3 points</a:t>
            </a:r>
            <a:r>
              <a:rPr lang="fr-FR" altLang="fr-FR" sz="2400" dirty="0">
                <a:latin typeface="Times New Roman" pitchFamily="18" charset="0"/>
              </a:rPr>
              <a:t> </a:t>
            </a:r>
          </a:p>
        </p:txBody>
      </p:sp>
      <p:sp>
        <p:nvSpPr>
          <p:cNvPr id="18" name="Text Box 8"/>
          <p:cNvSpPr txBox="1">
            <a:spLocks noChangeArrowheads="1"/>
          </p:cNvSpPr>
          <p:nvPr/>
        </p:nvSpPr>
        <p:spPr bwMode="auto">
          <a:xfrm>
            <a:off x="2133600" y="4419600"/>
            <a:ext cx="25330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2400" dirty="0">
                <a:latin typeface="Times New Roman" pitchFamily="18" charset="0"/>
              </a:rPr>
              <a:t>Durée : </a:t>
            </a:r>
            <a:r>
              <a:rPr lang="fr-FR" altLang="fr-FR" dirty="0" smtClean="0">
                <a:latin typeface="Times New Roman" pitchFamily="18" charset="0"/>
              </a:rPr>
              <a:t>30 minutes</a:t>
            </a:r>
            <a:endParaRPr lang="fr-FR" altLang="fr-FR" sz="2400" dirty="0">
              <a:latin typeface="Times New Roman" pitchFamily="18" charset="0"/>
            </a:endParaRPr>
          </a:p>
        </p:txBody>
      </p:sp>
      <p:sp>
        <p:nvSpPr>
          <p:cNvPr id="20" name="Text Box 7"/>
          <p:cNvSpPr txBox="1">
            <a:spLocks noChangeArrowheads="1"/>
          </p:cNvSpPr>
          <p:nvPr/>
        </p:nvSpPr>
        <p:spPr bwMode="auto">
          <a:xfrm>
            <a:off x="5700856" y="3778250"/>
            <a:ext cx="1873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fr-FR" altLang="fr-FR" sz="3600" dirty="0">
                <a:solidFill>
                  <a:srgbClr val="FF0000"/>
                </a:solidFill>
                <a:latin typeface="Times New Roman" pitchFamily="18" charset="0"/>
              </a:rPr>
              <a:t>10 points</a:t>
            </a:r>
          </a:p>
        </p:txBody>
      </p:sp>
    </p:spTree>
    <p:custDataLst>
      <p:tags r:id="rId1"/>
    </p:custDataLst>
    <p:extLst>
      <p:ext uri="{BB962C8B-B14F-4D97-AF65-F5344CB8AC3E}">
        <p14:creationId xmlns:p14="http://schemas.microsoft.com/office/powerpoint/2010/main" val="275999826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90"/>
                                        </p:tgtEl>
                                        <p:attrNameLst>
                                          <p:attrName>style.visibility</p:attrName>
                                        </p:attrNameLst>
                                      </p:cBhvr>
                                      <p:to>
                                        <p:strVal val="visible"/>
                                      </p:to>
                                    </p:set>
                                    <p:anim calcmode="lin" valueType="num">
                                      <p:cBhvr additive="base">
                                        <p:cTn id="7" dur="500" fill="hold"/>
                                        <p:tgtEl>
                                          <p:spTgt spid="54290"/>
                                        </p:tgtEl>
                                        <p:attrNameLst>
                                          <p:attrName>ppt_x</p:attrName>
                                        </p:attrNameLst>
                                      </p:cBhvr>
                                      <p:tavLst>
                                        <p:tav tm="0">
                                          <p:val>
                                            <p:strVal val="0-#ppt_w/2"/>
                                          </p:val>
                                        </p:tav>
                                        <p:tav tm="100000">
                                          <p:val>
                                            <p:strVal val="#ppt_x"/>
                                          </p:val>
                                        </p:tav>
                                      </p:tavLst>
                                    </p:anim>
                                    <p:anim calcmode="lin" valueType="num">
                                      <p:cBhvr additive="base">
                                        <p:cTn id="8" dur="500" fill="hold"/>
                                        <p:tgtEl>
                                          <p:spTgt spid="54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1+#ppt_w/2"/>
                                          </p:val>
                                        </p:tav>
                                        <p:tav tm="100000">
                                          <p:val>
                                            <p:strVal val="#ppt_x"/>
                                          </p:val>
                                        </p:tav>
                                      </p:tavLst>
                                    </p:anim>
                                    <p:anim calcmode="lin" valueType="num">
                                      <p:cBhvr additive="base">
                                        <p:cTn id="4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0-#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1+#ppt_w/2"/>
                                          </p:val>
                                        </p:tav>
                                        <p:tav tm="100000">
                                          <p:val>
                                            <p:strVal val="#ppt_x"/>
                                          </p:val>
                                        </p:tav>
                                      </p:tavLst>
                                    </p:anim>
                                    <p:anim calcmode="lin" valueType="num">
                                      <p:cBhvr additive="base">
                                        <p:cTn id="6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1+#ppt_w/2"/>
                                          </p:val>
                                        </p:tav>
                                        <p:tav tm="100000">
                                          <p:val>
                                            <p:strVal val="#ppt_x"/>
                                          </p:val>
                                        </p:tav>
                                      </p:tavLst>
                                    </p:anim>
                                    <p:anim calcmode="lin" valueType="num">
                                      <p:cBhvr additive="base">
                                        <p:cTn id="6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0" grpId="0" autoUpdateAnimBg="0"/>
      <p:bldP spid="8" grpId="0" autoUpdateAnimBg="0"/>
      <p:bldP spid="9" grpId="0" autoUpdateAnimBg="0"/>
      <p:bldP spid="10" grpId="0" autoUpdateAnimBg="0"/>
      <p:bldP spid="12" grpId="0" autoUpdateAnimBg="0"/>
      <p:bldP spid="13" grpId="0" autoUpdateAnimBg="0"/>
      <p:bldP spid="14" grpId="0" autoUpdateAnimBg="0"/>
      <p:bldP spid="15" grpId="0" autoUpdateAnimBg="0"/>
      <p:bldP spid="16" grpId="0" autoUpdateAnimBg="0"/>
      <p:bldP spid="18" grpId="0" autoUpdateAnimBg="0"/>
      <p:bldP spid="2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6DB0664-69A6-43F8-9EAE-517CA6E2686A}" type="slidenum">
              <a:rPr lang="fr-FR" altLang="fr-FR">
                <a:latin typeface="Times New Roman" pitchFamily="18" charset="0"/>
              </a:rPr>
              <a:pPr/>
              <a:t>25</a:t>
            </a:fld>
            <a:endParaRPr lang="fr-FR" altLang="fr-FR">
              <a:latin typeface="Times New Roman" pitchFamily="18" charset="0"/>
            </a:endParaRPr>
          </a:p>
        </p:txBody>
      </p:sp>
      <p:sp>
        <p:nvSpPr>
          <p:cNvPr id="139266" name="Rectangle 2"/>
          <p:cNvSpPr>
            <a:spLocks noGrp="1" noChangeArrowheads="1"/>
          </p:cNvSpPr>
          <p:nvPr>
            <p:ph type="title"/>
          </p:nvPr>
        </p:nvSpPr>
        <p:spPr/>
        <p:txBody>
          <a:bodyPr/>
          <a:lstStyle/>
          <a:p>
            <a:pPr algn="ctr" eaLnBrk="1" hangingPunct="1"/>
            <a:r>
              <a:rPr lang="fr-FR" altLang="fr-FR" b="1" smtClean="0"/>
              <a:t>Evaluation en mathématiques</a:t>
            </a:r>
          </a:p>
        </p:txBody>
      </p:sp>
      <p:sp>
        <p:nvSpPr>
          <p:cNvPr id="139267" name="Rectangle 3"/>
          <p:cNvSpPr>
            <a:spLocks noGrp="1" noChangeArrowheads="1"/>
          </p:cNvSpPr>
          <p:nvPr>
            <p:ph type="body" idx="1"/>
          </p:nvPr>
        </p:nvSpPr>
        <p:spPr/>
        <p:txBody>
          <a:bodyPr/>
          <a:lstStyle/>
          <a:p>
            <a:pPr eaLnBrk="1" hangingPunct="1">
              <a:lnSpc>
                <a:spcPct val="90000"/>
              </a:lnSpc>
            </a:pPr>
            <a:r>
              <a:rPr lang="fr-FR" altLang="fr-FR" sz="2400" smtClean="0"/>
              <a:t>Chaque séquence comporte un ou plusieurs exercices avec des questions de difficulté progressive recouvrant une part aussi large que possible des connaissances mentionnées dans le référentiel.</a:t>
            </a:r>
          </a:p>
          <a:p>
            <a:pPr eaLnBrk="1" hangingPunct="1">
              <a:lnSpc>
                <a:spcPct val="90000"/>
              </a:lnSpc>
            </a:pPr>
            <a:r>
              <a:rPr lang="fr-FR" altLang="fr-FR" sz="2400" smtClean="0"/>
              <a:t>Certaines compétences peuvent être évaluées plusieurs fois par fractionnement de la situation de l’évaluation dans le temps</a:t>
            </a:r>
          </a:p>
          <a:p>
            <a:pPr eaLnBrk="1" hangingPunct="1">
              <a:lnSpc>
                <a:spcPct val="90000"/>
              </a:lnSpc>
            </a:pPr>
            <a:r>
              <a:rPr lang="fr-FR" altLang="fr-FR" sz="2400" smtClean="0"/>
              <a:t>Les thèmes mathématiques concernés portent principalement sur les domaines de connaissances les plus utiles pour résoudre un problème en liaison avec la physique, la chimie, la technologie, l’économie, la vie courante…</a:t>
            </a:r>
          </a:p>
        </p:txBody>
      </p:sp>
    </p:spTree>
    <p:extLst>
      <p:ext uri="{BB962C8B-B14F-4D97-AF65-F5344CB8AC3E}">
        <p14:creationId xmlns:p14="http://schemas.microsoft.com/office/powerpoint/2010/main" val="78885214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1000" fill="hold"/>
                                        <p:tgtEl>
                                          <p:spTgt spid="139266"/>
                                        </p:tgtEl>
                                        <p:attrNameLst>
                                          <p:attrName>ppt_x</p:attrName>
                                        </p:attrNameLst>
                                      </p:cBhvr>
                                      <p:tavLst>
                                        <p:tav tm="0">
                                          <p:val>
                                            <p:strVal val="#ppt_x-.2"/>
                                          </p:val>
                                        </p:tav>
                                        <p:tav tm="100000">
                                          <p:val>
                                            <p:strVal val="#ppt_x"/>
                                          </p:val>
                                        </p:tav>
                                      </p:tavLst>
                                    </p:anim>
                                    <p:anim calcmode="lin" valueType="num">
                                      <p:cBhvr>
                                        <p:cTn id="8" dur="1000" fill="hold"/>
                                        <p:tgtEl>
                                          <p:spTgt spid="139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9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9267">
                                            <p:txEl>
                                              <p:pRg st="0" end="0"/>
                                            </p:txEl>
                                          </p:spTgt>
                                        </p:tgtEl>
                                        <p:attrNameLst>
                                          <p:attrName>style.visibility</p:attrName>
                                        </p:attrNameLst>
                                      </p:cBhvr>
                                      <p:to>
                                        <p:strVal val="visible"/>
                                      </p:to>
                                    </p:set>
                                    <p:animEffect transition="in" filter="fade">
                                      <p:cBhvr>
                                        <p:cTn id="14" dur="500"/>
                                        <p:tgtEl>
                                          <p:spTgt spid="139267">
                                            <p:txEl>
                                              <p:pRg st="0" end="0"/>
                                            </p:txEl>
                                          </p:spTgt>
                                        </p:tgtEl>
                                      </p:cBhvr>
                                    </p:animEffect>
                                    <p:anim calcmode="lin" valueType="num">
                                      <p:cBhvr>
                                        <p:cTn id="15" dur="500" fill="hold"/>
                                        <p:tgtEl>
                                          <p:spTgt spid="1392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92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9267">
                                            <p:txEl>
                                              <p:pRg st="1" end="1"/>
                                            </p:txEl>
                                          </p:spTgt>
                                        </p:tgtEl>
                                        <p:attrNameLst>
                                          <p:attrName>style.visibility</p:attrName>
                                        </p:attrNameLst>
                                      </p:cBhvr>
                                      <p:to>
                                        <p:strVal val="visible"/>
                                      </p:to>
                                    </p:set>
                                    <p:animEffect transition="in" filter="fade">
                                      <p:cBhvr>
                                        <p:cTn id="21" dur="500"/>
                                        <p:tgtEl>
                                          <p:spTgt spid="139267">
                                            <p:txEl>
                                              <p:pRg st="1" end="1"/>
                                            </p:txEl>
                                          </p:spTgt>
                                        </p:tgtEl>
                                      </p:cBhvr>
                                    </p:animEffect>
                                    <p:anim calcmode="lin" valueType="num">
                                      <p:cBhvr>
                                        <p:cTn id="22" dur="5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92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9267">
                                            <p:txEl>
                                              <p:pRg st="2" end="2"/>
                                            </p:txEl>
                                          </p:spTgt>
                                        </p:tgtEl>
                                        <p:attrNameLst>
                                          <p:attrName>style.visibility</p:attrName>
                                        </p:attrNameLst>
                                      </p:cBhvr>
                                      <p:to>
                                        <p:strVal val="visible"/>
                                      </p:to>
                                    </p:set>
                                    <p:animEffect transition="in" filter="fade">
                                      <p:cBhvr>
                                        <p:cTn id="28" dur="500"/>
                                        <p:tgtEl>
                                          <p:spTgt spid="139267">
                                            <p:txEl>
                                              <p:pRg st="2" end="2"/>
                                            </p:txEl>
                                          </p:spTgt>
                                        </p:tgtEl>
                                      </p:cBhvr>
                                    </p:animEffect>
                                    <p:anim calcmode="lin" valueType="num">
                                      <p:cBhvr>
                                        <p:cTn id="29" dur="5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926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BA483D4-24CF-4AEF-9E09-F42DC03D6169}" type="slidenum">
              <a:rPr lang="fr-FR" altLang="fr-FR">
                <a:latin typeface="Times New Roman" pitchFamily="18" charset="0"/>
              </a:rPr>
              <a:pPr/>
              <a:t>26</a:t>
            </a:fld>
            <a:endParaRPr lang="fr-FR" altLang="fr-FR">
              <a:latin typeface="Times New Roman" pitchFamily="18" charset="0"/>
            </a:endParaRPr>
          </a:p>
        </p:txBody>
      </p:sp>
      <p:sp>
        <p:nvSpPr>
          <p:cNvPr id="190466" name="Rectangle 2"/>
          <p:cNvSpPr>
            <a:spLocks noGrp="1" noChangeArrowheads="1"/>
          </p:cNvSpPr>
          <p:nvPr>
            <p:ph type="title"/>
          </p:nvPr>
        </p:nvSpPr>
        <p:spPr/>
        <p:txBody>
          <a:bodyPr/>
          <a:lstStyle/>
          <a:p>
            <a:pPr algn="ctr" eaLnBrk="1" hangingPunct="1"/>
            <a:r>
              <a:rPr lang="fr-FR" altLang="fr-FR" b="1" smtClean="0"/>
              <a:t>Evaluation en sciences</a:t>
            </a:r>
          </a:p>
        </p:txBody>
      </p:sp>
      <p:sp>
        <p:nvSpPr>
          <p:cNvPr id="190467" name="Rectangle 3"/>
          <p:cNvSpPr>
            <a:spLocks noGrp="1" noChangeArrowheads="1"/>
          </p:cNvSpPr>
          <p:nvPr>
            <p:ph type="body" idx="1"/>
          </p:nvPr>
        </p:nvSpPr>
        <p:spPr/>
        <p:txBody>
          <a:bodyPr/>
          <a:lstStyle/>
          <a:p>
            <a:pPr eaLnBrk="1" hangingPunct="1">
              <a:lnSpc>
                <a:spcPct val="90000"/>
              </a:lnSpc>
            </a:pPr>
            <a:r>
              <a:rPr lang="fr-FR" altLang="fr-FR" sz="2800" smtClean="0"/>
              <a:t>Chaque séquence s’appuie sur une activité expérimentale (travaux pratiques) permettant d’apprécier les connaissances et savoir faire expérimentaux des candidats.</a:t>
            </a:r>
          </a:p>
          <a:p>
            <a:pPr eaLnBrk="1" hangingPunct="1">
              <a:lnSpc>
                <a:spcPct val="90000"/>
              </a:lnSpc>
            </a:pPr>
            <a:r>
              <a:rPr lang="fr-FR" altLang="fr-FR" sz="2800" smtClean="0"/>
              <a:t>Au cours de l’activité expérimentale, le candidat est évalué à partir d’une ou plusieurs expériences</a:t>
            </a:r>
          </a:p>
          <a:p>
            <a:pPr eaLnBrk="1" hangingPunct="1">
              <a:lnSpc>
                <a:spcPct val="90000"/>
              </a:lnSpc>
            </a:pPr>
            <a:r>
              <a:rPr lang="fr-FR" altLang="fr-FR" sz="2800" smtClean="0"/>
              <a:t>L’évaluation porte nécessairement sur les savoir faire expérimentaux du candidat observés, durant les manipulations qu’il réalise, sur les mesures obtenues et leur interprétation</a:t>
            </a:r>
          </a:p>
        </p:txBody>
      </p:sp>
    </p:spTree>
    <p:extLst>
      <p:ext uri="{BB962C8B-B14F-4D97-AF65-F5344CB8AC3E}">
        <p14:creationId xmlns:p14="http://schemas.microsoft.com/office/powerpoint/2010/main" val="233587188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0466"/>
                                        </p:tgtEl>
                                        <p:attrNameLst>
                                          <p:attrName>style.visibility</p:attrName>
                                        </p:attrNameLst>
                                      </p:cBhvr>
                                      <p:to>
                                        <p:strVal val="visible"/>
                                      </p:to>
                                    </p:set>
                                    <p:anim calcmode="lin" valueType="num">
                                      <p:cBhvr>
                                        <p:cTn id="7" dur="1000" fill="hold"/>
                                        <p:tgtEl>
                                          <p:spTgt spid="190466"/>
                                        </p:tgtEl>
                                        <p:attrNameLst>
                                          <p:attrName>ppt_x</p:attrName>
                                        </p:attrNameLst>
                                      </p:cBhvr>
                                      <p:tavLst>
                                        <p:tav tm="0">
                                          <p:val>
                                            <p:strVal val="#ppt_x-.2"/>
                                          </p:val>
                                        </p:tav>
                                        <p:tav tm="100000">
                                          <p:val>
                                            <p:strVal val="#ppt_x"/>
                                          </p:val>
                                        </p:tav>
                                      </p:tavLst>
                                    </p:anim>
                                    <p:anim calcmode="lin" valueType="num">
                                      <p:cBhvr>
                                        <p:cTn id="8" dur="1000" fill="hold"/>
                                        <p:tgtEl>
                                          <p:spTgt spid="190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04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0467">
                                            <p:txEl>
                                              <p:pRg st="0" end="0"/>
                                            </p:txEl>
                                          </p:spTgt>
                                        </p:tgtEl>
                                        <p:attrNameLst>
                                          <p:attrName>style.visibility</p:attrName>
                                        </p:attrNameLst>
                                      </p:cBhvr>
                                      <p:to>
                                        <p:strVal val="visible"/>
                                      </p:to>
                                    </p:set>
                                    <p:animEffect transition="in" filter="fade">
                                      <p:cBhvr>
                                        <p:cTn id="14" dur="500"/>
                                        <p:tgtEl>
                                          <p:spTgt spid="190467">
                                            <p:txEl>
                                              <p:pRg st="0" end="0"/>
                                            </p:txEl>
                                          </p:spTgt>
                                        </p:tgtEl>
                                      </p:cBhvr>
                                    </p:animEffect>
                                    <p:anim calcmode="lin" valueType="num">
                                      <p:cBhvr>
                                        <p:cTn id="15" dur="500" fill="hold"/>
                                        <p:tgtEl>
                                          <p:spTgt spid="1904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904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90467">
                                            <p:txEl>
                                              <p:pRg st="1" end="1"/>
                                            </p:txEl>
                                          </p:spTgt>
                                        </p:tgtEl>
                                        <p:attrNameLst>
                                          <p:attrName>style.visibility</p:attrName>
                                        </p:attrNameLst>
                                      </p:cBhvr>
                                      <p:to>
                                        <p:strVal val="visible"/>
                                      </p:to>
                                    </p:set>
                                    <p:animEffect transition="in" filter="fade">
                                      <p:cBhvr>
                                        <p:cTn id="21" dur="500"/>
                                        <p:tgtEl>
                                          <p:spTgt spid="190467">
                                            <p:txEl>
                                              <p:pRg st="1" end="1"/>
                                            </p:txEl>
                                          </p:spTgt>
                                        </p:tgtEl>
                                      </p:cBhvr>
                                    </p:animEffect>
                                    <p:anim calcmode="lin" valueType="num">
                                      <p:cBhvr>
                                        <p:cTn id="22" dur="500" fill="hold"/>
                                        <p:tgtEl>
                                          <p:spTgt spid="1904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904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90467">
                                            <p:txEl>
                                              <p:pRg st="2" end="2"/>
                                            </p:txEl>
                                          </p:spTgt>
                                        </p:tgtEl>
                                        <p:attrNameLst>
                                          <p:attrName>style.visibility</p:attrName>
                                        </p:attrNameLst>
                                      </p:cBhvr>
                                      <p:to>
                                        <p:strVal val="visible"/>
                                      </p:to>
                                    </p:set>
                                    <p:animEffect transition="in" filter="fade">
                                      <p:cBhvr>
                                        <p:cTn id="28" dur="500"/>
                                        <p:tgtEl>
                                          <p:spTgt spid="190467">
                                            <p:txEl>
                                              <p:pRg st="2" end="2"/>
                                            </p:txEl>
                                          </p:spTgt>
                                        </p:tgtEl>
                                      </p:cBhvr>
                                    </p:animEffect>
                                    <p:anim calcmode="lin" valueType="num">
                                      <p:cBhvr>
                                        <p:cTn id="29" dur="500" fill="hold"/>
                                        <p:tgtEl>
                                          <p:spTgt spid="1904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9046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p:bldP spid="1904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u numéro de diapositiv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D8DB289-7582-4382-9FB6-1F55CAB6CF61}" type="slidenum">
              <a:rPr lang="fr-FR" altLang="en-US"/>
              <a:pPr eaLnBrk="1" hangingPunct="1"/>
              <a:t>27</a:t>
            </a:fld>
            <a:endParaRPr lang="fr-FR" altLang="en-US"/>
          </a:p>
        </p:txBody>
      </p:sp>
      <p:sp>
        <p:nvSpPr>
          <p:cNvPr id="32771" name="Rectangle 3"/>
          <p:cNvSpPr>
            <a:spLocks noGrp="1" noChangeArrowheads="1"/>
          </p:cNvSpPr>
          <p:nvPr>
            <p:ph type="body" idx="1"/>
          </p:nvPr>
        </p:nvSpPr>
        <p:spPr>
          <a:xfrm>
            <a:off x="457200" y="2781300"/>
            <a:ext cx="8229600" cy="2846388"/>
          </a:xfrm>
        </p:spPr>
        <p:txBody>
          <a:bodyPr/>
          <a:lstStyle/>
          <a:p>
            <a:pPr algn="ctr" eaLnBrk="1" hangingPunct="1">
              <a:buFont typeface="Wingdings" pitchFamily="2" charset="2"/>
              <a:buNone/>
            </a:pPr>
            <a:r>
              <a:rPr lang="fr-FR" altLang="fr-FR" sz="7200" dirty="0" smtClean="0">
                <a:solidFill>
                  <a:srgbClr val="FF0000"/>
                </a:solidFill>
              </a:rPr>
              <a:t>Fin du diaporama</a:t>
            </a:r>
          </a:p>
        </p:txBody>
      </p:sp>
    </p:spTree>
    <p:extLst>
      <p:ext uri="{BB962C8B-B14F-4D97-AF65-F5344CB8AC3E}">
        <p14:creationId xmlns:p14="http://schemas.microsoft.com/office/powerpoint/2010/main" val="2566485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19672" y="5013176"/>
            <a:ext cx="6494085" cy="923330"/>
          </a:xfrm>
          <a:prstGeom prst="rect">
            <a:avLst/>
          </a:prstGeom>
        </p:spPr>
        <p:txBody>
          <a:bodyPr wrap="none">
            <a:spAutoFit/>
          </a:bodyPr>
          <a:lstStyle/>
          <a:p>
            <a:pPr algn="ctr"/>
            <a:r>
              <a:rPr lang="fr-FR" sz="5400" dirty="0" smtClean="0"/>
              <a:t>Pôle Maths - Sciences </a:t>
            </a:r>
            <a:endParaRPr lang="fr-FR" sz="5400" dirty="0"/>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843" y="1880296"/>
            <a:ext cx="8672314" cy="3097408"/>
          </a:xfrm>
          <a:prstGeom prst="rect">
            <a:avLst/>
          </a:prstGeom>
          <a:ln>
            <a:noFill/>
          </a:ln>
          <a:effectLst>
            <a:softEdge rad="112500"/>
          </a:effectLst>
        </p:spPr>
      </p:pic>
    </p:spTree>
    <p:extLst>
      <p:ext uri="{BB962C8B-B14F-4D97-AF65-F5344CB8AC3E}">
        <p14:creationId xmlns:p14="http://schemas.microsoft.com/office/powerpoint/2010/main" val="238952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r-FR" altLang="fr-FR"/>
              <a:t>Unités communes</a:t>
            </a:r>
          </a:p>
        </p:txBody>
      </p:sp>
      <p:sp>
        <p:nvSpPr>
          <p:cNvPr id="29699" name="Rectangle 3"/>
          <p:cNvSpPr>
            <a:spLocks noGrp="1" noChangeArrowheads="1"/>
          </p:cNvSpPr>
          <p:nvPr>
            <p:ph type="body" idx="1"/>
          </p:nvPr>
        </p:nvSpPr>
        <p:spPr>
          <a:xfrm>
            <a:off x="685800" y="1981200"/>
            <a:ext cx="8458200" cy="4114800"/>
          </a:xfrm>
        </p:spPr>
        <p:txBody>
          <a:bodyPr/>
          <a:lstStyle/>
          <a:p>
            <a:pPr algn="ctr"/>
            <a:r>
              <a:rPr lang="fr-FR" altLang="fr-FR" sz="4800" dirty="0">
                <a:latin typeface="ArialBlack" charset="0"/>
                <a:cs typeface="Times New Roman" pitchFamily="18" charset="0"/>
              </a:rPr>
              <a:t>1. Calcul numérique :</a:t>
            </a:r>
          </a:p>
          <a:p>
            <a:pPr algn="ctr"/>
            <a:r>
              <a:rPr lang="fr-FR" altLang="fr-FR" i="1" dirty="0">
                <a:latin typeface="TimesNewRoman,Italic" charset="0"/>
                <a:cs typeface="Times New Roman" pitchFamily="18" charset="0"/>
              </a:rPr>
              <a:t>Cette unité </a:t>
            </a:r>
            <a:r>
              <a:rPr lang="fr-FR" altLang="fr-FR" i="1" dirty="0" smtClean="0">
                <a:latin typeface="TimesNewRoman,Italic" charset="0"/>
                <a:cs typeface="Times New Roman" pitchFamily="18" charset="0"/>
              </a:rPr>
              <a:t>est traitée </a:t>
            </a:r>
            <a:r>
              <a:rPr lang="fr-FR" altLang="fr-FR" i="1" dirty="0">
                <a:latin typeface="TimesNewRoman,Italic" charset="0"/>
                <a:cs typeface="Times New Roman" pitchFamily="18" charset="0"/>
              </a:rPr>
              <a:t>de façon </a:t>
            </a:r>
            <a:r>
              <a:rPr lang="fr-FR" altLang="fr-FR" i="1" dirty="0" smtClean="0">
                <a:latin typeface="TimesNewRoman,Italic" charset="0"/>
                <a:cs typeface="Times New Roman" pitchFamily="18" charset="0"/>
              </a:rPr>
              <a:t>continue </a:t>
            </a:r>
            <a:br>
              <a:rPr lang="fr-FR" altLang="fr-FR" i="1" dirty="0" smtClean="0">
                <a:latin typeface="TimesNewRoman,Italic" charset="0"/>
                <a:cs typeface="Times New Roman" pitchFamily="18" charset="0"/>
              </a:rPr>
            </a:br>
            <a:r>
              <a:rPr lang="fr-FR" altLang="fr-FR" i="1" dirty="0" smtClean="0">
                <a:latin typeface="TimesNewRoman,Italic" charset="0"/>
                <a:cs typeface="Times New Roman" pitchFamily="18" charset="0"/>
              </a:rPr>
              <a:t>tout au long du programme.</a:t>
            </a:r>
            <a:endParaRPr lang="fr-FR" altLang="fr-FR" i="1" dirty="0">
              <a:latin typeface="TimesNewRoman,Italic" charset="0"/>
              <a:cs typeface="Times New Roman" pitchFamily="18" charset="0"/>
            </a:endParaRPr>
          </a:p>
        </p:txBody>
      </p:sp>
      <p:sp>
        <p:nvSpPr>
          <p:cNvPr id="29700" name="Text Box 4"/>
          <p:cNvSpPr txBox="1">
            <a:spLocks noChangeArrowheads="1"/>
          </p:cNvSpPr>
          <p:nvPr/>
        </p:nvSpPr>
        <p:spPr bwMode="auto">
          <a:xfrm>
            <a:off x="7924800" y="3810635"/>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a:solidFill>
                  <a:schemeClr val="folHlink"/>
                </a:solidFill>
              </a:rPr>
              <a:t>1</a:t>
            </a:r>
          </a:p>
        </p:txBody>
      </p:sp>
      <p:sp>
        <p:nvSpPr>
          <p:cNvPr id="2970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90509E4-B03D-4E18-9AD2-1CFD9B7D2CE0}" type="slidenum">
              <a:rPr lang="fr-FR" altLang="fr-FR"/>
              <a:pPr>
                <a:spcBef>
                  <a:spcPct val="50000"/>
                </a:spcBef>
              </a:pPr>
              <a:t>3</a:t>
            </a:fld>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29699">
                                            <p:txEl>
                                              <p:pRg st="1" end="1"/>
                                            </p:txEl>
                                          </p:spTgt>
                                        </p:tgtEl>
                                        <p:attrNameLst>
                                          <p:attrName>style.visibility</p:attrName>
                                        </p:attrNameLst>
                                      </p:cBhvr>
                                      <p:to>
                                        <p:strVal val="visible"/>
                                      </p:to>
                                    </p:set>
                                    <p:anim calcmode="lin" valueType="num">
                                      <p:cBhvr additive="base">
                                        <p:cTn id="12"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r-FR" altLang="fr-FR"/>
              <a:t>Unités communes</a:t>
            </a:r>
          </a:p>
        </p:txBody>
      </p:sp>
      <p:sp>
        <p:nvSpPr>
          <p:cNvPr id="33795" name="Rectangle 3"/>
          <p:cNvSpPr>
            <a:spLocks noGrp="1" noChangeArrowheads="1"/>
          </p:cNvSpPr>
          <p:nvPr>
            <p:ph type="body" idx="1"/>
          </p:nvPr>
        </p:nvSpPr>
        <p:spPr/>
        <p:txBody>
          <a:bodyPr/>
          <a:lstStyle/>
          <a:p>
            <a:pPr algn="ctr"/>
            <a:r>
              <a:rPr lang="fr-FR" altLang="fr-FR" sz="4800" dirty="0">
                <a:latin typeface="ArialBlack" charset="0"/>
                <a:cs typeface="Times New Roman" pitchFamily="18" charset="0"/>
              </a:rPr>
              <a:t>2. Repérage </a:t>
            </a:r>
            <a:r>
              <a:rPr lang="fr-FR" altLang="fr-FR" sz="4800" dirty="0" smtClean="0">
                <a:latin typeface="ArialBlack" charset="0"/>
                <a:cs typeface="Times New Roman" pitchFamily="18" charset="0"/>
              </a:rPr>
              <a:t/>
            </a:r>
            <a:br>
              <a:rPr lang="fr-FR" altLang="fr-FR" sz="4800" dirty="0" smtClean="0">
                <a:latin typeface="ArialBlack" charset="0"/>
                <a:cs typeface="Times New Roman" pitchFamily="18" charset="0"/>
              </a:rPr>
            </a:br>
            <a:r>
              <a:rPr lang="fr-FR" altLang="fr-FR" sz="4800" dirty="0" smtClean="0">
                <a:latin typeface="ArialBlack" charset="0"/>
                <a:cs typeface="Times New Roman" pitchFamily="18" charset="0"/>
              </a:rPr>
              <a:t>(</a:t>
            </a:r>
            <a:r>
              <a:rPr lang="fr-FR" altLang="fr-FR" sz="4800" dirty="0">
                <a:latin typeface="ArialBlack" charset="0"/>
                <a:cs typeface="Times New Roman" pitchFamily="18" charset="0"/>
              </a:rPr>
              <a:t>10 h</a:t>
            </a:r>
            <a:r>
              <a:rPr lang="fr-FR" altLang="fr-FR" sz="4800" dirty="0" smtClean="0">
                <a:latin typeface="ArialBlack" charset="0"/>
                <a:cs typeface="Times New Roman" pitchFamily="18" charset="0"/>
              </a:rPr>
              <a:t>)</a:t>
            </a:r>
            <a:endParaRPr lang="fr-FR" altLang="fr-FR" sz="4800" i="1" dirty="0">
              <a:latin typeface="ArialBlack" charset="0"/>
              <a:cs typeface="Times New Roman" pitchFamily="18" charset="0"/>
            </a:endParaRPr>
          </a:p>
          <a:p>
            <a:endParaRPr lang="fr-FR" altLang="fr-FR" sz="4800" dirty="0">
              <a:latin typeface="ArialBlack" charset="0"/>
              <a:cs typeface="Times New Roman" pitchFamily="18" charset="0"/>
            </a:endParaRPr>
          </a:p>
        </p:txBody>
      </p:sp>
      <p:sp>
        <p:nvSpPr>
          <p:cNvPr id="33796"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2</a:t>
            </a:r>
          </a:p>
        </p:txBody>
      </p:sp>
      <p:sp>
        <p:nvSpPr>
          <p:cNvPr id="33797"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EF5642C-9FEB-44D5-8A08-90C017B86ACF}" type="slidenum">
              <a:rPr lang="fr-FR" altLang="fr-FR"/>
              <a:pPr>
                <a:spcBef>
                  <a:spcPct val="50000"/>
                </a:spcBef>
              </a:pPr>
              <a:t>4</a:t>
            </a:fld>
            <a:endParaRPr lang="fr-FR" alt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r-FR" altLang="fr-FR"/>
              <a:t>Unités communes</a:t>
            </a:r>
          </a:p>
        </p:txBody>
      </p:sp>
      <p:sp>
        <p:nvSpPr>
          <p:cNvPr id="34819" name="Rectangle 3"/>
          <p:cNvSpPr>
            <a:spLocks noGrp="1" noChangeArrowheads="1"/>
          </p:cNvSpPr>
          <p:nvPr>
            <p:ph type="body" idx="1"/>
          </p:nvPr>
        </p:nvSpPr>
        <p:spPr/>
        <p:txBody>
          <a:bodyPr/>
          <a:lstStyle/>
          <a:p>
            <a:pPr algn="ctr"/>
            <a:r>
              <a:rPr lang="fr-FR" altLang="fr-FR" sz="4800" dirty="0">
                <a:latin typeface="ArialBlack" charset="0"/>
                <a:cs typeface="Times New Roman" pitchFamily="18" charset="0"/>
              </a:rPr>
              <a:t>3. Proportionnalité </a:t>
            </a:r>
            <a:r>
              <a:rPr lang="fr-FR" altLang="fr-FR" sz="4800" dirty="0" smtClean="0">
                <a:latin typeface="ArialBlack" charset="0"/>
                <a:cs typeface="Times New Roman" pitchFamily="18" charset="0"/>
              </a:rPr>
              <a:t/>
            </a:r>
            <a:br>
              <a:rPr lang="fr-FR" altLang="fr-FR" sz="4800" dirty="0" smtClean="0">
                <a:latin typeface="ArialBlack" charset="0"/>
                <a:cs typeface="Times New Roman" pitchFamily="18" charset="0"/>
              </a:rPr>
            </a:br>
            <a:r>
              <a:rPr lang="fr-FR" altLang="fr-FR" sz="4800" dirty="0" smtClean="0">
                <a:latin typeface="ArialBlack" charset="0"/>
                <a:cs typeface="Times New Roman" pitchFamily="18" charset="0"/>
              </a:rPr>
              <a:t>(</a:t>
            </a:r>
            <a:r>
              <a:rPr lang="fr-FR" altLang="fr-FR" sz="4800" dirty="0">
                <a:latin typeface="ArialBlack" charset="0"/>
                <a:cs typeface="Times New Roman" pitchFamily="18" charset="0"/>
              </a:rPr>
              <a:t>12 h) </a:t>
            </a:r>
            <a:endParaRPr lang="fr-FR" altLang="fr-FR" sz="4400" b="1" i="1" dirty="0">
              <a:latin typeface="Arial,Bold" charset="0"/>
              <a:cs typeface="Arial" pitchFamily="34" charset="0"/>
            </a:endParaRPr>
          </a:p>
        </p:txBody>
      </p:sp>
      <p:sp>
        <p:nvSpPr>
          <p:cNvPr id="34820"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3</a:t>
            </a:r>
          </a:p>
        </p:txBody>
      </p:sp>
      <p:sp>
        <p:nvSpPr>
          <p:cNvPr id="3482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ADA29DDE-FC90-44F4-B548-15CC9AE41E4E}" type="slidenum">
              <a:rPr lang="fr-FR" altLang="fr-FR"/>
              <a:pPr>
                <a:spcBef>
                  <a:spcPct val="50000"/>
                </a:spcBef>
              </a:pPr>
              <a:t>5</a:t>
            </a:fld>
            <a:endParaRPr lang="fr-FR" alt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altLang="fr-FR"/>
              <a:t>Unités communes</a:t>
            </a:r>
          </a:p>
        </p:txBody>
      </p:sp>
      <p:sp>
        <p:nvSpPr>
          <p:cNvPr id="35843" name="Rectangle 3"/>
          <p:cNvSpPr>
            <a:spLocks noGrp="1" noChangeArrowheads="1"/>
          </p:cNvSpPr>
          <p:nvPr>
            <p:ph type="body" idx="1"/>
          </p:nvPr>
        </p:nvSpPr>
        <p:spPr>
          <a:xfrm>
            <a:off x="228600" y="1981200"/>
            <a:ext cx="8915400" cy="4114800"/>
          </a:xfrm>
        </p:spPr>
        <p:txBody>
          <a:bodyPr/>
          <a:lstStyle/>
          <a:p>
            <a:pPr algn="ctr"/>
            <a:r>
              <a:rPr lang="fr-FR" altLang="fr-FR" sz="4800" dirty="0">
                <a:latin typeface="ArialBlack" charset="0"/>
                <a:cs typeface="Times New Roman" pitchFamily="18" charset="0"/>
              </a:rPr>
              <a:t>4. Situation du premier degré (8h) </a:t>
            </a:r>
          </a:p>
        </p:txBody>
      </p:sp>
      <p:sp>
        <p:nvSpPr>
          <p:cNvPr id="35844"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4</a:t>
            </a:r>
          </a:p>
        </p:txBody>
      </p:sp>
      <p:sp>
        <p:nvSpPr>
          <p:cNvPr id="35845"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500267C-60CB-4783-AC98-E104EAA0D110}" type="slidenum">
              <a:rPr lang="fr-FR" altLang="fr-FR"/>
              <a:pPr>
                <a:spcBef>
                  <a:spcPct val="50000"/>
                </a:spcBef>
              </a:pPr>
              <a:t>6</a:t>
            </a:fld>
            <a:endParaRPr lang="fr-FR" alt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r-FR" altLang="fr-FR"/>
              <a:t>Unités communes</a:t>
            </a:r>
          </a:p>
        </p:txBody>
      </p:sp>
      <p:sp>
        <p:nvSpPr>
          <p:cNvPr id="36867" name="Rectangle 3"/>
          <p:cNvSpPr>
            <a:spLocks noGrp="1" noChangeArrowheads="1"/>
          </p:cNvSpPr>
          <p:nvPr>
            <p:ph type="body" idx="1"/>
          </p:nvPr>
        </p:nvSpPr>
        <p:spPr>
          <a:xfrm>
            <a:off x="381000" y="1981200"/>
            <a:ext cx="8382000" cy="4114800"/>
          </a:xfrm>
        </p:spPr>
        <p:txBody>
          <a:bodyPr/>
          <a:lstStyle/>
          <a:p>
            <a:pPr algn="ctr"/>
            <a:r>
              <a:rPr lang="fr-FR" altLang="fr-FR" sz="4800" dirty="0">
                <a:latin typeface="ArialBlack" charset="0"/>
                <a:cs typeface="Times New Roman" pitchFamily="18" charset="0"/>
              </a:rPr>
              <a:t>5. Statistique descriptive </a:t>
            </a:r>
            <a:r>
              <a:rPr lang="fr-FR" altLang="fr-FR" sz="4800" dirty="0" smtClean="0">
                <a:latin typeface="ArialBlack" charset="0"/>
                <a:cs typeface="Times New Roman" pitchFamily="18" charset="0"/>
              </a:rPr>
              <a:t/>
            </a:r>
            <a:br>
              <a:rPr lang="fr-FR" altLang="fr-FR" sz="4800" dirty="0" smtClean="0">
                <a:latin typeface="ArialBlack" charset="0"/>
                <a:cs typeface="Times New Roman" pitchFamily="18" charset="0"/>
              </a:rPr>
            </a:br>
            <a:r>
              <a:rPr lang="fr-FR" altLang="fr-FR" sz="4800" dirty="0" smtClean="0">
                <a:latin typeface="ArialBlack" charset="0"/>
                <a:cs typeface="Times New Roman" pitchFamily="18" charset="0"/>
              </a:rPr>
              <a:t>(</a:t>
            </a:r>
            <a:r>
              <a:rPr lang="fr-FR" altLang="fr-FR" sz="4800" dirty="0">
                <a:latin typeface="ArialBlack" charset="0"/>
                <a:cs typeface="Times New Roman" pitchFamily="18" charset="0"/>
              </a:rPr>
              <a:t>10 h)</a:t>
            </a:r>
          </a:p>
        </p:txBody>
      </p:sp>
      <p:sp>
        <p:nvSpPr>
          <p:cNvPr id="36868"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a:solidFill>
                  <a:schemeClr val="folHlink"/>
                </a:solidFill>
              </a:rPr>
              <a:t>5</a:t>
            </a:r>
          </a:p>
        </p:txBody>
      </p:sp>
      <p:sp>
        <p:nvSpPr>
          <p:cNvPr id="36869"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2B6B865-0EDC-465C-9857-D0E5582611DC}" type="slidenum">
              <a:rPr lang="fr-FR" altLang="fr-FR"/>
              <a:pPr>
                <a:spcBef>
                  <a:spcPct val="50000"/>
                </a:spcBef>
              </a:pPr>
              <a:t>7</a:t>
            </a:fld>
            <a:endParaRPr lang="fr-FR" alt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altLang="fr-FR">
                <a:latin typeface="ArialBlack" charset="0"/>
                <a:cs typeface="Times New Roman" pitchFamily="18" charset="0"/>
              </a:rPr>
              <a:t>Unités spécifiques</a:t>
            </a:r>
            <a:r>
              <a:rPr lang="fr-FR" altLang="fr-FR"/>
              <a:t> </a:t>
            </a:r>
          </a:p>
        </p:txBody>
      </p:sp>
      <p:sp>
        <p:nvSpPr>
          <p:cNvPr id="54275" name="Rectangle 3"/>
          <p:cNvSpPr>
            <a:spLocks noGrp="1" noChangeArrowheads="1"/>
          </p:cNvSpPr>
          <p:nvPr>
            <p:ph type="body" idx="1"/>
          </p:nvPr>
        </p:nvSpPr>
        <p:spPr/>
        <p:txBody>
          <a:bodyPr/>
          <a:lstStyle/>
          <a:p>
            <a:pPr algn="ctr"/>
            <a:r>
              <a:rPr lang="fr-FR" altLang="fr-FR" sz="4400" dirty="0">
                <a:latin typeface="ArialBlack" charset="0"/>
                <a:cs typeface="Times New Roman" pitchFamily="18" charset="0"/>
              </a:rPr>
              <a:t>6</a:t>
            </a:r>
            <a:r>
              <a:rPr lang="fr-FR" altLang="fr-FR" sz="4400" dirty="0" smtClean="0">
                <a:latin typeface="ArialBlack" charset="0"/>
                <a:cs typeface="Times New Roman" pitchFamily="18" charset="0"/>
              </a:rPr>
              <a:t>. </a:t>
            </a:r>
            <a:r>
              <a:rPr lang="fr-FR" altLang="fr-FR" sz="4400" dirty="0">
                <a:latin typeface="ArialBlack" charset="0"/>
                <a:cs typeface="Times New Roman" pitchFamily="18" charset="0"/>
              </a:rPr>
              <a:t>Calculs commerciaux </a:t>
            </a:r>
            <a:r>
              <a:rPr lang="fr-FR" altLang="fr-FR" sz="4400" dirty="0" smtClean="0">
                <a:latin typeface="ArialBlack" charset="0"/>
                <a:cs typeface="Times New Roman" pitchFamily="18" charset="0"/>
              </a:rPr>
              <a:t/>
            </a:r>
            <a:br>
              <a:rPr lang="fr-FR" altLang="fr-FR" sz="4400" dirty="0" smtClean="0">
                <a:latin typeface="ArialBlack" charset="0"/>
                <a:cs typeface="Times New Roman" pitchFamily="18" charset="0"/>
              </a:rPr>
            </a:br>
            <a:r>
              <a:rPr lang="fr-FR" altLang="fr-FR" sz="4400" dirty="0" smtClean="0">
                <a:latin typeface="ArialBlack" charset="0"/>
                <a:cs typeface="Times New Roman" pitchFamily="18" charset="0"/>
              </a:rPr>
              <a:t>(</a:t>
            </a:r>
            <a:r>
              <a:rPr lang="fr-FR" altLang="fr-FR" sz="4400" dirty="0">
                <a:latin typeface="ArialBlack" charset="0"/>
                <a:cs typeface="Times New Roman" pitchFamily="18" charset="0"/>
              </a:rPr>
              <a:t>30 h)</a:t>
            </a:r>
            <a:endParaRPr lang="fr-FR" altLang="fr-FR" sz="4400" b="1" i="1" dirty="0">
              <a:latin typeface="Arial,Bold" charset="0"/>
              <a:cs typeface="Arial" pitchFamily="34" charset="0"/>
            </a:endParaRPr>
          </a:p>
        </p:txBody>
      </p:sp>
      <p:sp>
        <p:nvSpPr>
          <p:cNvPr id="54276"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smtClean="0">
                <a:solidFill>
                  <a:schemeClr val="folHlink"/>
                </a:solidFill>
              </a:rPr>
              <a:t>6</a:t>
            </a:r>
            <a:endParaRPr lang="fr-FR" altLang="fr-FR" sz="8000" b="1" dirty="0">
              <a:solidFill>
                <a:schemeClr val="folHlink"/>
              </a:solidFill>
            </a:endParaRPr>
          </a:p>
        </p:txBody>
      </p:sp>
      <p:sp>
        <p:nvSpPr>
          <p:cNvPr id="54277"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74427EE-58D2-4A18-A617-7D2D8C94CA11}" type="slidenum">
              <a:rPr lang="fr-FR" altLang="fr-FR"/>
              <a:pPr>
                <a:spcBef>
                  <a:spcPct val="50000"/>
                </a:spcBef>
              </a:pPr>
              <a:t>8</a:t>
            </a:fld>
            <a:endParaRPr lang="fr-FR" alt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r-FR" altLang="fr-FR" dirty="0">
                <a:latin typeface="ArialBlack" charset="0"/>
                <a:cs typeface="Times New Roman" pitchFamily="18" charset="0"/>
              </a:rPr>
              <a:t>Unités spécifiques</a:t>
            </a:r>
            <a:r>
              <a:rPr lang="fr-FR" altLang="fr-FR" dirty="0"/>
              <a:t> </a:t>
            </a:r>
          </a:p>
        </p:txBody>
      </p:sp>
      <p:sp>
        <p:nvSpPr>
          <p:cNvPr id="55299" name="Rectangle 3"/>
          <p:cNvSpPr>
            <a:spLocks noGrp="1" noChangeArrowheads="1"/>
          </p:cNvSpPr>
          <p:nvPr>
            <p:ph type="body" idx="1"/>
          </p:nvPr>
        </p:nvSpPr>
        <p:spPr/>
        <p:txBody>
          <a:bodyPr/>
          <a:lstStyle/>
          <a:p>
            <a:pPr algn="ctr"/>
            <a:r>
              <a:rPr lang="fr-FR" altLang="fr-FR" sz="4400" dirty="0">
                <a:latin typeface="ArialBlack" charset="0"/>
                <a:cs typeface="Times New Roman" pitchFamily="18" charset="0"/>
              </a:rPr>
              <a:t>7</a:t>
            </a:r>
            <a:r>
              <a:rPr lang="fr-FR" altLang="fr-FR" sz="4400" dirty="0" smtClean="0">
                <a:latin typeface="ArialBlack" charset="0"/>
                <a:cs typeface="Times New Roman" pitchFamily="18" charset="0"/>
              </a:rPr>
              <a:t>. </a:t>
            </a:r>
            <a:r>
              <a:rPr lang="fr-FR" altLang="fr-FR" sz="4400" dirty="0">
                <a:latin typeface="ArialBlack" charset="0"/>
                <a:cs typeface="Times New Roman" pitchFamily="18" charset="0"/>
              </a:rPr>
              <a:t>Intérêts </a:t>
            </a:r>
            <a:r>
              <a:rPr lang="fr-FR" altLang="fr-FR" sz="4400" dirty="0" smtClean="0">
                <a:latin typeface="ArialBlack" charset="0"/>
                <a:cs typeface="Times New Roman" pitchFamily="18" charset="0"/>
              </a:rPr>
              <a:t/>
            </a:r>
            <a:br>
              <a:rPr lang="fr-FR" altLang="fr-FR" sz="4400" dirty="0" smtClean="0">
                <a:latin typeface="ArialBlack" charset="0"/>
                <a:cs typeface="Times New Roman" pitchFamily="18" charset="0"/>
              </a:rPr>
            </a:br>
            <a:r>
              <a:rPr lang="fr-FR" altLang="fr-FR" sz="4400" dirty="0" smtClean="0">
                <a:latin typeface="ArialBlack" charset="0"/>
                <a:cs typeface="Times New Roman" pitchFamily="18" charset="0"/>
              </a:rPr>
              <a:t>(</a:t>
            </a:r>
            <a:r>
              <a:rPr lang="fr-FR" altLang="fr-FR" sz="4400" dirty="0">
                <a:latin typeface="ArialBlack" charset="0"/>
                <a:cs typeface="Times New Roman" pitchFamily="18" charset="0"/>
              </a:rPr>
              <a:t>4 h)</a:t>
            </a:r>
          </a:p>
          <a:p>
            <a:endParaRPr lang="fr-FR" altLang="fr-FR" sz="4400" b="1" i="1" dirty="0">
              <a:latin typeface="Arial,Bold" charset="0"/>
              <a:cs typeface="Arial" pitchFamily="34" charset="0"/>
            </a:endParaRPr>
          </a:p>
        </p:txBody>
      </p:sp>
      <p:sp>
        <p:nvSpPr>
          <p:cNvPr id="55300" name="Text Box 4"/>
          <p:cNvSpPr txBox="1">
            <a:spLocks noChangeArrowheads="1"/>
          </p:cNvSpPr>
          <p:nvPr/>
        </p:nvSpPr>
        <p:spPr bwMode="auto">
          <a:xfrm>
            <a:off x="7924800" y="3810000"/>
            <a:ext cx="1219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8000" b="1" dirty="0" smtClean="0">
                <a:solidFill>
                  <a:schemeClr val="folHlink"/>
                </a:solidFill>
              </a:rPr>
              <a:t>7</a:t>
            </a:r>
            <a:endParaRPr lang="fr-FR" altLang="fr-FR" sz="8000" b="1" dirty="0">
              <a:solidFill>
                <a:schemeClr val="folHlink"/>
              </a:solidFill>
            </a:endParaRPr>
          </a:p>
        </p:txBody>
      </p:sp>
      <p:sp>
        <p:nvSpPr>
          <p:cNvPr id="55301" name="Text Box 5"/>
          <p:cNvSpPr txBox="1">
            <a:spLocks noChangeArrowheads="1"/>
          </p:cNvSpPr>
          <p:nvPr/>
        </p:nvSpPr>
        <p:spPr bwMode="auto">
          <a:xfrm>
            <a:off x="228600" y="228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4A58413B-66D1-484D-8B59-A21A72D9754F}" type="slidenum">
              <a:rPr lang="fr-FR" altLang="fr-FR"/>
              <a:pPr>
                <a:spcBef>
                  <a:spcPct val="50000"/>
                </a:spcBef>
              </a:pPr>
              <a:t>9</a:t>
            </a:fld>
            <a:endParaRPr lang="fr-FR" altLang="fr-F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8|3"/>
</p:tagLst>
</file>

<file path=ppt/tags/tag2.xml><?xml version="1.0" encoding="utf-8"?>
<p:tagLst xmlns:a="http://schemas.openxmlformats.org/drawingml/2006/main" xmlns:r="http://schemas.openxmlformats.org/officeDocument/2006/relationships" xmlns:p="http://schemas.openxmlformats.org/presentationml/2006/main">
  <p:tag name="TIMING" val="|4.7"/>
</p:tagLst>
</file>

<file path=ppt/tags/tag3.xml><?xml version="1.0" encoding="utf-8"?>
<p:tagLst xmlns:a="http://schemas.openxmlformats.org/drawingml/2006/main" xmlns:r="http://schemas.openxmlformats.org/officeDocument/2006/relationships" xmlns:p="http://schemas.openxmlformats.org/presentationml/2006/main">
  <p:tag name="TIMING" val="|2.3|4.1"/>
</p:tagLst>
</file>

<file path=ppt/tags/tag4.xml><?xml version="1.0" encoding="utf-8"?>
<p:tagLst xmlns:a="http://schemas.openxmlformats.org/drawingml/2006/main" xmlns:r="http://schemas.openxmlformats.org/officeDocument/2006/relationships" xmlns:p="http://schemas.openxmlformats.org/presentationml/2006/main">
  <p:tag name="TIMING" val="|3.4|1.9|2.4|3.9|2.6|2.6|2.4"/>
</p:tagLst>
</file>

<file path=ppt/tags/tag5.xml><?xml version="1.0" encoding="utf-8"?>
<p:tagLst xmlns:a="http://schemas.openxmlformats.org/drawingml/2006/main" xmlns:r="http://schemas.openxmlformats.org/officeDocument/2006/relationships" xmlns:p="http://schemas.openxmlformats.org/presentationml/2006/main">
  <p:tag name="TIMING" val="|1.6|3|3|3.1|2.5"/>
</p:tagLst>
</file>

<file path=ppt/theme/theme1.xml><?xml version="1.0" encoding="utf-8"?>
<a:theme xmlns:a="http://schemas.openxmlformats.org/drawingml/2006/main" name="Essor">
  <a:themeElements>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Essor">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Essor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Esso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Essor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Essor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Designs\Essor.pot</Template>
  <TotalTime>469</TotalTime>
  <Words>610</Words>
  <Application>Microsoft Office PowerPoint</Application>
  <PresentationFormat>Affichage à l'écran (4:3)</PresentationFormat>
  <Paragraphs>165</Paragraphs>
  <Slides>28</Slides>
  <Notes>9</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Essor</vt:lpstr>
      <vt:lpstr>Présentation PowerPoint</vt:lpstr>
      <vt:lpstr>Programme de mathématiques </vt:lpstr>
      <vt:lpstr>Unités communes</vt:lpstr>
      <vt:lpstr>Unités communes</vt:lpstr>
      <vt:lpstr>Unités communes</vt:lpstr>
      <vt:lpstr>Unités communes</vt:lpstr>
      <vt:lpstr>Unités communes</vt:lpstr>
      <vt:lpstr>Unités spécifiques </vt:lpstr>
      <vt:lpstr>Unités spécifiques </vt:lpstr>
      <vt:lpstr>Présentation PowerPoint</vt:lpstr>
      <vt:lpstr>Programme de Sciences Physiques </vt:lpstr>
      <vt:lpstr>Unités communes</vt:lpstr>
      <vt:lpstr>Unités communes</vt:lpstr>
      <vt:lpstr>Unités communes</vt:lpstr>
      <vt:lpstr>Unités communes</vt:lpstr>
      <vt:lpstr>Unités spécifiques </vt:lpstr>
      <vt:lpstr>Unités spécifiques </vt:lpstr>
      <vt:lpstr>Unités spécifiques </vt:lpstr>
      <vt:lpstr>Présentation PowerPoint</vt:lpstr>
      <vt:lpstr>La certification en CAP</vt:lpstr>
      <vt:lpstr>Objectifs des épreuves sanctionnant  les mathématiques et les sciences</vt:lpstr>
      <vt:lpstr>Présentation PowerPoint</vt:lpstr>
      <vt:lpstr>Présentation PowerPoint</vt:lpstr>
      <vt:lpstr>Présentation PowerPoint</vt:lpstr>
      <vt:lpstr>Evaluation en mathématiques</vt:lpstr>
      <vt:lpstr>Evaluation en sciences</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unités en mathématiques au CAP</dc:title>
  <dc:creator>RECTORAT</dc:creator>
  <cp:lastModifiedBy>portable 01</cp:lastModifiedBy>
  <cp:revision>25</cp:revision>
  <cp:lastPrinted>1601-01-01T00:00:00Z</cp:lastPrinted>
  <dcterms:created xsi:type="dcterms:W3CDTF">2003-01-12T14:37:08Z</dcterms:created>
  <dcterms:modified xsi:type="dcterms:W3CDTF">2015-11-24T04:43:16Z</dcterms:modified>
</cp:coreProperties>
</file>