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67" r:id="rId4"/>
    <p:sldId id="268" r:id="rId5"/>
    <p:sldId id="269" r:id="rId6"/>
    <p:sldId id="265" r:id="rId7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2" y="3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300">
        <p:circle/>
      </p:transition>
    </mc:Choice>
    <mc:Fallback xmlns="">
      <p:transition spd="slow" advClick="0" advTm="23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300">
        <p:circle/>
      </p:transition>
    </mc:Choice>
    <mc:Fallback xmlns="">
      <p:transition spd="slow" advClick="0" advTm="23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300">
        <p:circle/>
      </p:transition>
    </mc:Choice>
    <mc:Fallback xmlns="">
      <p:transition spd="slow" advClick="0" advTm="23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300">
        <p:circle/>
      </p:transition>
    </mc:Choice>
    <mc:Fallback xmlns="">
      <p:transition spd="slow" advClick="0" advTm="23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300">
        <p:circle/>
      </p:transition>
    </mc:Choice>
    <mc:Fallback xmlns="">
      <p:transition spd="slow" advClick="0" advTm="23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300">
        <p:circle/>
      </p:transition>
    </mc:Choice>
    <mc:Fallback xmlns="">
      <p:transition spd="slow" advClick="0" advTm="23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300">
        <p:circle/>
      </p:transition>
    </mc:Choice>
    <mc:Fallback xmlns="">
      <p:transition spd="slow" advClick="0" advTm="23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300">
        <p:circle/>
      </p:transition>
    </mc:Choice>
    <mc:Fallback xmlns="">
      <p:transition spd="slow" advClick="0" advTm="23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300">
        <p:circle/>
      </p:transition>
    </mc:Choice>
    <mc:Fallback xmlns="">
      <p:transition spd="slow" advClick="0" advTm="23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300">
        <p:circle/>
      </p:transition>
    </mc:Choice>
    <mc:Fallback xmlns="">
      <p:transition spd="slow" advClick="0" advTm="23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300">
        <p:circle/>
      </p:transition>
    </mc:Choice>
    <mc:Fallback xmlns="">
      <p:transition spd="slow" advClick="0" advTm="23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300">
        <p:circle/>
      </p:transition>
    </mc:Choice>
    <mc:Fallback xmlns="">
      <p:transition spd="slow" advClick="0" advTm="23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300">
        <p:circle/>
      </p:transition>
    </mc:Choice>
    <mc:Fallback xmlns="">
      <p:transition spd="slow" advClick="0" advTm="23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300">
        <p:circle/>
      </p:transition>
    </mc:Choice>
    <mc:Fallback xmlns="">
      <p:transition spd="slow" advClick="0" advTm="23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300">
        <p:circle/>
      </p:transition>
    </mc:Choice>
    <mc:Fallback xmlns="">
      <p:transition spd="slow" advClick="0" advTm="23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300">
        <p:circle/>
      </p:transition>
    </mc:Choice>
    <mc:Fallback xmlns="">
      <p:transition spd="slow" advClick="0" advTm="23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300">
        <p:circle/>
      </p:transition>
    </mc:Choice>
    <mc:Fallback xmlns="">
      <p:transition spd="slow" advClick="0" advTm="2300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41291" y="1799140"/>
            <a:ext cx="7766936" cy="1646302"/>
          </a:xfrm>
        </p:spPr>
        <p:txBody>
          <a:bodyPr/>
          <a:lstStyle/>
          <a:p>
            <a:r>
              <a:rPr lang="fr-FR" sz="6000" b="1" dirty="0"/>
              <a:t>La gazette de Max Jo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9459" y="3517432"/>
            <a:ext cx="8610600" cy="1958481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Semaine 51 du 16 au 20 décembre 2024</a:t>
            </a:r>
          </a:p>
          <a:p>
            <a:pPr algn="ctr"/>
            <a:r>
              <a:rPr lang="fr-FR" sz="4400" dirty="0">
                <a:solidFill>
                  <a:schemeClr val="accent1">
                    <a:lumMod val="75000"/>
                  </a:schemeClr>
                </a:solidFill>
              </a:rPr>
              <a:t>N° 8</a:t>
            </a:r>
          </a:p>
          <a:p>
            <a:pPr algn="ctr"/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39" y="451870"/>
            <a:ext cx="8662127" cy="158855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6900674-7FAE-4BB7-AB6B-FE2C800AB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545" y="4228256"/>
            <a:ext cx="1009138" cy="229349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66900674-7FAE-4BB7-AB6B-FE2C800AB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459" y="4228256"/>
            <a:ext cx="1009138" cy="229349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0436" y="3993796"/>
            <a:ext cx="4151175" cy="276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1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4B66D5D-9D07-D693-2213-DA9D6BDB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3" y="2348124"/>
            <a:ext cx="11108267" cy="2274675"/>
          </a:xfrm>
        </p:spPr>
        <p:txBody>
          <a:bodyPr>
            <a:noAutofit/>
          </a:bodyPr>
          <a:lstStyle/>
          <a:p>
            <a:r>
              <a:rPr lang="fr-FR" sz="5400" dirty="0"/>
              <a:t>Au programme cette semaine…</a:t>
            </a:r>
          </a:p>
        </p:txBody>
      </p:sp>
    </p:spTree>
    <p:extLst>
      <p:ext uri="{BB962C8B-B14F-4D97-AF65-F5344CB8AC3E}">
        <p14:creationId xmlns:p14="http://schemas.microsoft.com/office/powerpoint/2010/main" val="256367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285A576-6650-C25F-ACF7-2D6F4D3A3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23" y="685800"/>
            <a:ext cx="9037439" cy="44923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Mardi 17 décembre 8h-11h30 : 1CAP EPC1-TCAP EPC2</a:t>
            </a:r>
          </a:p>
          <a:p>
            <a:pPr marL="0" indent="0" algn="ctr">
              <a:buNone/>
            </a:pP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Sortie cinéma</a:t>
            </a:r>
            <a:endParaRPr lang="fr-FR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fr-FR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fr-FR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4E5A6EF-E4E9-6AA8-F0A8-BFB47712D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267" y="4223972"/>
            <a:ext cx="2154868" cy="21364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64" y="2294108"/>
            <a:ext cx="7694770" cy="4335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3191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curtains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CC230C0-CB12-05CD-9AAB-8C91060C6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74320"/>
            <a:ext cx="8596668" cy="42545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Vendredi 20 décembre </a:t>
            </a: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9h 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à 12h :</a:t>
            </a:r>
          </a:p>
          <a:p>
            <a:pPr marL="2286000" lvl="5" indent="0">
              <a:buNone/>
            </a:pPr>
            <a:r>
              <a:rPr lang="fr-FR" sz="4000" dirty="0">
                <a:solidFill>
                  <a:schemeClr val="accent2">
                    <a:lumMod val="75000"/>
                  </a:schemeClr>
                </a:solidFill>
              </a:rPr>
              <a:t>CHRISTMAS PARTY</a:t>
            </a:r>
            <a:endParaRPr lang="fr-FR" sz="18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	« 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</a:rPr>
              <a:t>Dress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 code » : </a:t>
            </a:r>
            <a:r>
              <a:rPr lang="fr-FR" sz="2400" dirty="0">
                <a:solidFill>
                  <a:srgbClr val="FF0000"/>
                </a:solidFill>
              </a:rPr>
              <a:t>ROUGE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 ET 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BLANC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 » Accessoires de Noël</a:t>
            </a:r>
          </a:p>
          <a:p>
            <a:pPr marL="2171700" lvl="5" indent="0">
              <a:buNone/>
            </a:pPr>
            <a:r>
              <a:rPr lang="fr-FR" sz="1800" dirty="0">
                <a:solidFill>
                  <a:schemeClr val="accent1">
                    <a:lumMod val="50000"/>
                  </a:schemeClr>
                </a:solidFill>
              </a:rPr>
              <a:t>- Chant, danse, jeux, atelier maquillage</a:t>
            </a:r>
          </a:p>
          <a:p>
            <a:pPr marL="3086100" lvl="7" indent="0">
              <a:buNone/>
            </a:pPr>
            <a:r>
              <a:rPr lang="fr-FR" sz="1800" dirty="0">
                <a:solidFill>
                  <a:schemeClr val="accent1">
                    <a:lumMod val="50000"/>
                  </a:schemeClr>
                </a:solidFill>
              </a:rPr>
              <a:t>- Animation musicale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7751896-8EB6-1442-F6A8-15C3148BF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56" y="3697662"/>
            <a:ext cx="8017955" cy="27053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5D5F116-7660-4DE5-BD83-3EFEE517E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251" y="189263"/>
            <a:ext cx="1166360" cy="16202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95BD9000-81A2-1811-C016-C9FD9DDD9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3543" y="2810771"/>
            <a:ext cx="1140903" cy="17737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7595B75-623B-35E4-9E90-43E0491D3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9518" y="4846742"/>
            <a:ext cx="1140903" cy="18365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01384B5-B624-6AF2-D31D-07D5CA564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1976" y="174750"/>
            <a:ext cx="1790633" cy="22734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396067" y="5764996"/>
            <a:ext cx="330200" cy="3818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bg1">
                    <a:lumMod val="75000"/>
                  </a:schemeClr>
                </a:solidFill>
              </a:rPr>
              <a:t>9</a:t>
            </a:r>
            <a:endParaRPr lang="fr-FR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5764996"/>
            <a:ext cx="1176867" cy="3818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024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curtains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900E4D-0F3F-E97B-A563-2F95DC3B6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Mais aussi… De nouvelles activités!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468E2B5-A602-FCB0-5744-116969AA8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4000" dirty="0">
                <a:solidFill>
                  <a:schemeClr val="accent2">
                    <a:lumMod val="75000"/>
                  </a:schemeClr>
                </a:solidFill>
              </a:rPr>
              <a:t>ATELIER DANSE </a:t>
            </a:r>
          </a:p>
          <a:p>
            <a:pPr marL="0" indent="0" algn="ctr">
              <a:buNone/>
            </a:pPr>
            <a:r>
              <a:rPr lang="fr-FR" sz="4000" dirty="0">
                <a:solidFill>
                  <a:schemeClr val="accent2">
                    <a:lumMod val="75000"/>
                  </a:schemeClr>
                </a:solidFill>
              </a:rPr>
              <a:t>« BUSHINENGE-WAYANA »</a:t>
            </a:r>
          </a:p>
          <a:p>
            <a:pPr marL="0" indent="0" algn="ctr">
              <a:buNone/>
            </a:pPr>
            <a:r>
              <a:rPr lang="fr-FR" sz="3200" dirty="0">
                <a:solidFill>
                  <a:schemeClr val="accent2">
                    <a:lumMod val="75000"/>
                  </a:schemeClr>
                </a:solidFill>
              </a:rPr>
              <a:t>Mme LAMONAIE – Mme HUARNIZ</a:t>
            </a:r>
          </a:p>
          <a:p>
            <a:pPr marL="0" indent="0" algn="ctr">
              <a:buNone/>
            </a:pPr>
            <a:endParaRPr lang="fr-FR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400050" lvl="1" indent="0">
              <a:buNone/>
            </a:pPr>
            <a:r>
              <a:rPr lang="fr-FR" sz="2200" dirty="0">
                <a:solidFill>
                  <a:schemeClr val="accent1">
                    <a:lumMod val="50000"/>
                  </a:schemeClr>
                </a:solidFill>
              </a:rPr>
              <a:t>TOUS LES VENDREDIS DE 13H45 à 15H45 SOUS LE PREAU</a:t>
            </a:r>
          </a:p>
          <a:p>
            <a:pPr marL="400050" lvl="1" indent="0">
              <a:buNone/>
            </a:pPr>
            <a:r>
              <a:rPr lang="fr-FR" sz="1800" dirty="0">
                <a:solidFill>
                  <a:schemeClr val="accent1">
                    <a:lumMod val="50000"/>
                  </a:schemeClr>
                </a:solidFill>
              </a:rPr>
              <a:t>ET EN SALLE OUANARY POUR LA REALISATION DES DECORS ET COSTUMES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802C29D-2717-97BC-796C-172BD9659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6028" y="92278"/>
            <a:ext cx="2125765" cy="206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2390779"/>
            <a:ext cx="2522315" cy="384915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085126369"/>
      </p:ext>
    </p:extLst>
  </p:cSld>
  <p:clrMapOvr>
    <a:masterClrMapping/>
  </p:clrMapOvr>
  <p:transition advClick="0"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9EC283B-A1CB-A058-9154-AB1AACF42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5F07FEE-CFD0-6B65-9BCC-85DB4C5DF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67" y="1494496"/>
            <a:ext cx="7721718" cy="511267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587BBC2D-B8DB-B563-050E-791F6767C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7369" y="1147971"/>
            <a:ext cx="7766936" cy="2320709"/>
          </a:xfrm>
        </p:spPr>
        <p:txBody>
          <a:bodyPr/>
          <a:lstStyle/>
          <a:p>
            <a:pPr algn="l"/>
            <a:r>
              <a:rPr lang="fr-FR" sz="4000" b="1" dirty="0">
                <a:solidFill>
                  <a:schemeClr val="accent2">
                    <a:lumMod val="75000"/>
                  </a:schemeClr>
                </a:solidFill>
              </a:rPr>
              <a:t>           La rédaction</a:t>
            </a:r>
            <a:br>
              <a:rPr lang="fr-FR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4000" b="1" dirty="0">
                <a:solidFill>
                  <a:schemeClr val="accent2">
                    <a:lumMod val="75000"/>
                  </a:schemeClr>
                </a:solidFill>
              </a:rPr>
              <a:t>            de la gazette </a:t>
            </a:r>
            <a:br>
              <a:rPr lang="fr-FR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4000" b="1" dirty="0">
                <a:solidFill>
                  <a:schemeClr val="accent2">
                    <a:lumMod val="75000"/>
                  </a:schemeClr>
                </a:solidFill>
              </a:rPr>
              <a:t>                de Max Jo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D98DBC92-3A65-B970-CB82-73DC72E52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556337"/>
          </a:xfrm>
        </p:spPr>
        <p:txBody>
          <a:bodyPr>
            <a:normAutofit/>
          </a:bodyPr>
          <a:lstStyle/>
          <a:p>
            <a:pPr algn="ctr"/>
            <a:endParaRPr lang="fr-FR" sz="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r>
              <a:rPr lang="fr-FR" sz="3200" b="1" dirty="0" smtClean="0">
                <a:solidFill>
                  <a:schemeClr val="accent2">
                    <a:lumMod val="75000"/>
                  </a:schemeClr>
                </a:solidFill>
              </a:rPr>
              <a:t>Vous </a:t>
            </a: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souhaite </a:t>
            </a:r>
          </a:p>
          <a:p>
            <a:pPr algn="ctr">
              <a:spcAft>
                <a:spcPts val="600"/>
              </a:spcAft>
            </a:pP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fr-FR" sz="3200" b="1" dirty="0" smtClean="0">
                <a:solidFill>
                  <a:schemeClr val="accent2">
                    <a:lumMod val="75000"/>
                  </a:schemeClr>
                </a:solidFill>
              </a:rPr>
              <a:t>   une </a:t>
            </a: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excellente semaine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        et de bonnes fêtes de fin d’année!</a:t>
            </a:r>
          </a:p>
          <a:p>
            <a:endParaRPr lang="fr-FR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55DEA38-6F7E-C651-28C8-42AAD2BF1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58" y="206037"/>
            <a:ext cx="7025754" cy="128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06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1595</TotalTime>
  <Words>59</Words>
  <Application>Microsoft Office PowerPoint</Application>
  <PresentationFormat>Grand écran</PresentationFormat>
  <Paragraphs>27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Trebuchet MS</vt:lpstr>
      <vt:lpstr>Wingdings</vt:lpstr>
      <vt:lpstr>Wingdings 3</vt:lpstr>
      <vt:lpstr>Facette</vt:lpstr>
      <vt:lpstr>La gazette de Max Jo</vt:lpstr>
      <vt:lpstr>Au programme cette semaine…</vt:lpstr>
      <vt:lpstr>Présentation PowerPoint</vt:lpstr>
      <vt:lpstr>Présentation PowerPoint</vt:lpstr>
      <vt:lpstr>Mais aussi… De nouvelles activités!</vt:lpstr>
      <vt:lpstr>           La rédaction             de la gazette                  de Max Jo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gazette de Max Jo</dc:title>
  <dc:creator>sec-pro1</dc:creator>
  <cp:lastModifiedBy>Compte Microsoft</cp:lastModifiedBy>
  <cp:revision>83</cp:revision>
  <cp:lastPrinted>2024-12-09T12:28:37Z</cp:lastPrinted>
  <dcterms:created xsi:type="dcterms:W3CDTF">2024-10-11T16:28:51Z</dcterms:created>
  <dcterms:modified xsi:type="dcterms:W3CDTF">2024-12-17T05:25:41Z</dcterms:modified>
</cp:coreProperties>
</file>